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0" r:id="rId3"/>
    <p:sldMasterId id="2147483677" r:id="rId4"/>
    <p:sldMasterId id="2147483690" r:id="rId5"/>
  </p:sldMasterIdLst>
  <p:notesMasterIdLst>
    <p:notesMasterId r:id="rId14"/>
  </p:notesMasterIdLst>
  <p:sldIdLst>
    <p:sldId id="256" r:id="rId6"/>
    <p:sldId id="258" r:id="rId7"/>
    <p:sldId id="259" r:id="rId8"/>
    <p:sldId id="260" r:id="rId9"/>
    <p:sldId id="261" r:id="rId10"/>
    <p:sldId id="265" r:id="rId11"/>
    <p:sldId id="264" r:id="rId12"/>
    <p:sldId id="266" r:id="rId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5" d="100"/>
          <a:sy n="85" d="100"/>
        </p:scale>
        <p:origin x="59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D2F31-5F63-4D92-89EB-006E1E3EC0CC}" type="datetimeFigureOut">
              <a:rPr lang="fr-FR" smtClean="0"/>
              <a:t>10/04/2019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AC4F8C-CB15-46C6-9E13-5461C8F6131C}" type="slidenum">
              <a:rPr lang="fr-FR" smtClean="0"/>
              <a:t>‹N°›</a:t>
            </a:fld>
            <a:endParaRPr lang="fr-FR"/>
          </a:p>
        </p:txBody>
      </p:sp>
    </p:spTree>
    <p:extLst>
      <p:ext uri="{BB962C8B-B14F-4D97-AF65-F5344CB8AC3E}">
        <p14:creationId xmlns:p14="http://schemas.microsoft.com/office/powerpoint/2010/main" val="3440521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433F1A05-2A97-45EB-883C-2894225CF95D}" type="datetime1">
              <a:rPr lang="fr-FR" smtClean="0"/>
              <a:t>10/04/2019</a:t>
            </a:fld>
            <a:endParaRPr lang="fr-FR"/>
          </a:p>
        </p:txBody>
      </p:sp>
      <p:sp>
        <p:nvSpPr>
          <p:cNvPr id="5" name="Espace réservé du pied de page 4"/>
          <p:cNvSpPr>
            <a:spLocks noGrp="1"/>
          </p:cNvSpPr>
          <p:nvPr>
            <p:ph type="ftr" sz="quarter" idx="11"/>
          </p:nvPr>
        </p:nvSpPr>
        <p:spPr/>
        <p:txBody>
          <a:bodyPr/>
          <a:lstStyle/>
          <a:p>
            <a:r>
              <a:rPr lang="en-US" smtClean="0"/>
              <a:t>10th April 2019 - EOSC-hub week </a:t>
            </a:r>
            <a:endParaRPr lang="fr-FR"/>
          </a:p>
        </p:txBody>
      </p:sp>
      <p:sp>
        <p:nvSpPr>
          <p:cNvPr id="6" name="Espace réservé du numéro de diapositive 5"/>
          <p:cNvSpPr>
            <a:spLocks noGrp="1"/>
          </p:cNvSpPr>
          <p:nvPr>
            <p:ph type="sldNum" sz="quarter" idx="12"/>
          </p:nvPr>
        </p:nvSpPr>
        <p:spPr/>
        <p:txBody>
          <a:bodyPr/>
          <a:lstStyle/>
          <a:p>
            <a:fld id="{DF5C4BDF-C3F2-4F3A-AAD1-D0FC2F4512AC}" type="slidenum">
              <a:rPr lang="fr-FR" smtClean="0"/>
              <a:t>‹N°›</a:t>
            </a:fld>
            <a:endParaRPr lang="fr-FR"/>
          </a:p>
        </p:txBody>
      </p:sp>
    </p:spTree>
    <p:extLst>
      <p:ext uri="{BB962C8B-B14F-4D97-AF65-F5344CB8AC3E}">
        <p14:creationId xmlns:p14="http://schemas.microsoft.com/office/powerpoint/2010/main" val="3998920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8345158-D78E-4950-A411-A7CD630EB13C}" type="datetime1">
              <a:rPr lang="fr-FR" smtClean="0"/>
              <a:t>10/04/2019</a:t>
            </a:fld>
            <a:endParaRPr lang="fr-FR"/>
          </a:p>
        </p:txBody>
      </p:sp>
      <p:sp>
        <p:nvSpPr>
          <p:cNvPr id="5" name="Espace réservé du pied de page 4"/>
          <p:cNvSpPr>
            <a:spLocks noGrp="1"/>
          </p:cNvSpPr>
          <p:nvPr>
            <p:ph type="ftr" sz="quarter" idx="11"/>
          </p:nvPr>
        </p:nvSpPr>
        <p:spPr/>
        <p:txBody>
          <a:bodyPr/>
          <a:lstStyle/>
          <a:p>
            <a:r>
              <a:rPr lang="en-US" smtClean="0"/>
              <a:t>10th April 2019 - EOSC-hub week </a:t>
            </a:r>
            <a:endParaRPr lang="fr-FR"/>
          </a:p>
        </p:txBody>
      </p:sp>
      <p:sp>
        <p:nvSpPr>
          <p:cNvPr id="6" name="Espace réservé du numéro de diapositive 5"/>
          <p:cNvSpPr>
            <a:spLocks noGrp="1"/>
          </p:cNvSpPr>
          <p:nvPr>
            <p:ph type="sldNum" sz="quarter" idx="12"/>
          </p:nvPr>
        </p:nvSpPr>
        <p:spPr/>
        <p:txBody>
          <a:bodyPr/>
          <a:lstStyle/>
          <a:p>
            <a:fld id="{DF5C4BDF-C3F2-4F3A-AAD1-D0FC2F4512AC}" type="slidenum">
              <a:rPr lang="fr-FR" smtClean="0"/>
              <a:t>‹N°›</a:t>
            </a:fld>
            <a:endParaRPr lang="fr-FR"/>
          </a:p>
        </p:txBody>
      </p:sp>
    </p:spTree>
    <p:extLst>
      <p:ext uri="{BB962C8B-B14F-4D97-AF65-F5344CB8AC3E}">
        <p14:creationId xmlns:p14="http://schemas.microsoft.com/office/powerpoint/2010/main" val="4242951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31B20C1-E3A4-40F4-842C-DFE45E82DCC2}" type="datetime1">
              <a:rPr lang="fr-FR" smtClean="0"/>
              <a:t>10/04/2019</a:t>
            </a:fld>
            <a:endParaRPr lang="fr-FR"/>
          </a:p>
        </p:txBody>
      </p:sp>
      <p:sp>
        <p:nvSpPr>
          <p:cNvPr id="5" name="Espace réservé du pied de page 4"/>
          <p:cNvSpPr>
            <a:spLocks noGrp="1"/>
          </p:cNvSpPr>
          <p:nvPr>
            <p:ph type="ftr" sz="quarter" idx="11"/>
          </p:nvPr>
        </p:nvSpPr>
        <p:spPr/>
        <p:txBody>
          <a:bodyPr/>
          <a:lstStyle/>
          <a:p>
            <a:r>
              <a:rPr lang="en-US" smtClean="0"/>
              <a:t>10th April 2019 - EOSC-hub week </a:t>
            </a:r>
            <a:endParaRPr lang="fr-FR"/>
          </a:p>
        </p:txBody>
      </p:sp>
      <p:sp>
        <p:nvSpPr>
          <p:cNvPr id="6" name="Espace réservé du numéro de diapositive 5"/>
          <p:cNvSpPr>
            <a:spLocks noGrp="1"/>
          </p:cNvSpPr>
          <p:nvPr>
            <p:ph type="sldNum" sz="quarter" idx="12"/>
          </p:nvPr>
        </p:nvSpPr>
        <p:spPr/>
        <p:txBody>
          <a:bodyPr/>
          <a:lstStyle/>
          <a:p>
            <a:fld id="{DF5C4BDF-C3F2-4F3A-AAD1-D0FC2F4512AC}" type="slidenum">
              <a:rPr lang="fr-FR" smtClean="0"/>
              <a:t>‹N°›</a:t>
            </a:fld>
            <a:endParaRPr lang="fr-FR"/>
          </a:p>
        </p:txBody>
      </p:sp>
    </p:spTree>
    <p:extLst>
      <p:ext uri="{BB962C8B-B14F-4D97-AF65-F5344CB8AC3E}">
        <p14:creationId xmlns:p14="http://schemas.microsoft.com/office/powerpoint/2010/main" val="229939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eldia">
    <p:spTree>
      <p:nvGrpSpPr>
        <p:cNvPr id="1" name=""/>
        <p:cNvGrpSpPr/>
        <p:nvPr/>
      </p:nvGrpSpPr>
      <p:grpSpPr>
        <a:xfrm>
          <a:off x="0" y="0"/>
          <a:ext cx="0" cy="0"/>
          <a:chOff x="0" y="0"/>
          <a:chExt cx="0" cy="0"/>
        </a:xfrm>
      </p:grpSpPr>
      <p:pic>
        <p:nvPicPr>
          <p:cNvPr id="12" name="image3.png" descr="ASTRON_Achtergrond_03_01"/>
          <p:cNvPicPr>
            <a:picLocks noChangeAspect="1"/>
          </p:cNvPicPr>
          <p:nvPr/>
        </p:nvPicPr>
        <p:blipFill>
          <a:blip r:embed="rId2">
            <a:extLst/>
          </a:blip>
          <a:stretch>
            <a:fillRect/>
          </a:stretch>
        </p:blipFill>
        <p:spPr>
          <a:xfrm>
            <a:off x="4234" y="0"/>
            <a:ext cx="12187767" cy="2138364"/>
          </a:xfrm>
          <a:prstGeom prst="rect">
            <a:avLst/>
          </a:prstGeom>
          <a:ln w="12700">
            <a:miter lim="400000"/>
          </a:ln>
        </p:spPr>
      </p:pic>
      <p:sp>
        <p:nvSpPr>
          <p:cNvPr id="13" name="Shape 13"/>
          <p:cNvSpPr/>
          <p:nvPr/>
        </p:nvSpPr>
        <p:spPr>
          <a:xfrm>
            <a:off x="8605260" y="1247776"/>
            <a:ext cx="2841675" cy="2215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r">
              <a:lnSpc>
                <a:spcPct val="120000"/>
              </a:lnSpc>
              <a:defRPr sz="1200"/>
            </a:lvl1pPr>
          </a:lstStyle>
          <a:p>
            <a:r>
              <a:rPr sz="1200"/>
              <a:t>Netherlands Institute for Radio Astronomy</a:t>
            </a:r>
          </a:p>
        </p:txBody>
      </p:sp>
      <p:sp>
        <p:nvSpPr>
          <p:cNvPr id="14" name="Shape 14"/>
          <p:cNvSpPr>
            <a:spLocks noGrp="1"/>
          </p:cNvSpPr>
          <p:nvPr>
            <p:ph type="title"/>
          </p:nvPr>
        </p:nvSpPr>
        <p:spPr>
          <a:xfrm>
            <a:off x="569383" y="2286000"/>
            <a:ext cx="9954684" cy="1905000"/>
          </a:xfrm>
          <a:prstGeom prst="rect">
            <a:avLst/>
          </a:prstGeom>
        </p:spPr>
        <p:txBody>
          <a:bodyPr>
            <a:normAutofit/>
          </a:bodyPr>
          <a:lstStyle>
            <a:lvl1pPr>
              <a:tabLst>
                <a:tab pos="342900" algn="l"/>
              </a:tabLst>
              <a:defRPr sz="3600">
                <a:solidFill>
                  <a:schemeClr val="accent3">
                    <a:lumOff val="44000"/>
                  </a:schemeClr>
                </a:solidFill>
              </a:defRPr>
            </a:lvl1pPr>
          </a:lstStyle>
          <a:p>
            <a:r>
              <a:t>Title Text</a:t>
            </a:r>
          </a:p>
        </p:txBody>
      </p:sp>
      <p:sp>
        <p:nvSpPr>
          <p:cNvPr id="15" name="Shape 15"/>
          <p:cNvSpPr>
            <a:spLocks noGrp="1"/>
          </p:cNvSpPr>
          <p:nvPr>
            <p:ph type="body" sz="quarter" idx="1"/>
          </p:nvPr>
        </p:nvSpPr>
        <p:spPr>
          <a:xfrm>
            <a:off x="569383" y="4876800"/>
            <a:ext cx="9954684" cy="1143000"/>
          </a:xfrm>
          <a:prstGeom prst="rect">
            <a:avLst/>
          </a:prstGeom>
        </p:spPr>
        <p:txBody>
          <a:bodyPr>
            <a:normAutofit/>
          </a:bodyPr>
          <a:lstStyle>
            <a:lvl1pPr marL="0" indent="0">
              <a:lnSpc>
                <a:spcPct val="100000"/>
              </a:lnSpc>
              <a:spcBef>
                <a:spcPts val="0"/>
              </a:spcBef>
              <a:buClrTx/>
              <a:buSzTx/>
              <a:buFontTx/>
              <a:buNone/>
              <a:tabLst>
                <a:tab pos="469900" algn="l"/>
              </a:tabLst>
              <a:defRPr sz="2800">
                <a:solidFill>
                  <a:schemeClr val="accent3">
                    <a:lumOff val="44000"/>
                  </a:schemeClr>
                </a:solidFill>
              </a:defRPr>
            </a:lvl1pPr>
            <a:lvl2pPr marL="840740" indent="-264478">
              <a:lnSpc>
                <a:spcPct val="100000"/>
              </a:lnSpc>
              <a:spcBef>
                <a:spcPts val="0"/>
              </a:spcBef>
              <a:buClrTx/>
              <a:buFontTx/>
              <a:tabLst>
                <a:tab pos="469900" algn="l"/>
              </a:tabLst>
              <a:defRPr sz="2800">
                <a:solidFill>
                  <a:schemeClr val="accent3">
                    <a:lumOff val="44000"/>
                  </a:schemeClr>
                </a:solidFill>
              </a:defRPr>
            </a:lvl2pPr>
            <a:lvl3pPr marL="1416368" indent="-273368">
              <a:lnSpc>
                <a:spcPct val="100000"/>
              </a:lnSpc>
              <a:spcBef>
                <a:spcPts val="0"/>
              </a:spcBef>
              <a:buClrTx/>
              <a:buFontTx/>
              <a:tabLst>
                <a:tab pos="469900" algn="l"/>
              </a:tabLst>
              <a:defRPr sz="2800">
                <a:solidFill>
                  <a:schemeClr val="accent3">
                    <a:lumOff val="44000"/>
                  </a:schemeClr>
                </a:solidFill>
              </a:defRPr>
            </a:lvl3pPr>
            <a:lvl4pPr marL="1987868" indent="-273368">
              <a:lnSpc>
                <a:spcPct val="100000"/>
              </a:lnSpc>
              <a:spcBef>
                <a:spcPts val="0"/>
              </a:spcBef>
              <a:buClrTx/>
              <a:buFontTx/>
              <a:tabLst>
                <a:tab pos="469900" algn="l"/>
              </a:tabLst>
              <a:defRPr sz="2800">
                <a:solidFill>
                  <a:schemeClr val="accent3">
                    <a:lumOff val="44000"/>
                  </a:schemeClr>
                </a:solidFill>
              </a:defRPr>
            </a:lvl4pPr>
            <a:lvl5pPr marL="2547303" indent="-264478">
              <a:lnSpc>
                <a:spcPct val="100000"/>
              </a:lnSpc>
              <a:spcBef>
                <a:spcPts val="0"/>
              </a:spcBef>
              <a:buClrTx/>
              <a:buFontTx/>
              <a:tabLst>
                <a:tab pos="469900" algn="l"/>
              </a:tabLst>
              <a:defRPr sz="2800">
                <a:solidFill>
                  <a:schemeClr val="accent3">
                    <a:lumOff val="44000"/>
                  </a:schemeClr>
                </a:solidFill>
              </a:defRPr>
            </a:lvl5pPr>
          </a:lstStyle>
          <a:p>
            <a:r>
              <a:t>Body Level One</a:t>
            </a:r>
          </a:p>
          <a:p>
            <a:pPr lvl="1"/>
            <a:r>
              <a:t>Body Level Two</a:t>
            </a:r>
          </a:p>
          <a:p>
            <a:pPr lvl="2"/>
            <a:r>
              <a:t>Body Level Three</a:t>
            </a:r>
          </a:p>
          <a:p>
            <a:pPr lvl="3"/>
            <a:r>
              <a:t>Body Level Four</a:t>
            </a:r>
          </a:p>
          <a:p>
            <a:pPr lvl="4"/>
            <a:r>
              <a:t>Body Level Five</a:t>
            </a:r>
          </a:p>
        </p:txBody>
      </p:sp>
      <p:sp>
        <p:nvSpPr>
          <p:cNvPr id="16" name="Shape 16"/>
          <p:cNvSpPr>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58913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ekop">
    <p:spTree>
      <p:nvGrpSpPr>
        <p:cNvPr id="1" name=""/>
        <p:cNvGrpSpPr/>
        <p:nvPr/>
      </p:nvGrpSpPr>
      <p:grpSpPr>
        <a:xfrm>
          <a:off x="0" y="0"/>
          <a:ext cx="0" cy="0"/>
          <a:chOff x="0" y="0"/>
          <a:chExt cx="0" cy="0"/>
        </a:xfrm>
      </p:grpSpPr>
      <p:sp>
        <p:nvSpPr>
          <p:cNvPr id="32" name="Shape 32"/>
          <p:cNvSpPr>
            <a:spLocks noGrp="1"/>
          </p:cNvSpPr>
          <p:nvPr>
            <p:ph type="title"/>
          </p:nvPr>
        </p:nvSpPr>
        <p:spPr>
          <a:xfrm>
            <a:off x="963084" y="4406901"/>
            <a:ext cx="10363201" cy="1362075"/>
          </a:xfrm>
          <a:prstGeom prst="rect">
            <a:avLst/>
          </a:prstGeom>
        </p:spPr>
        <p:txBody>
          <a:bodyPr>
            <a:normAutofit/>
          </a:bodyPr>
          <a:lstStyle>
            <a:lvl1pPr>
              <a:tabLst>
                <a:tab pos="342900" algn="l"/>
              </a:tabLst>
              <a:defRPr sz="4000" b="1" cap="all"/>
            </a:lvl1pPr>
          </a:lstStyle>
          <a:p>
            <a:r>
              <a:t>Title Text</a:t>
            </a:r>
          </a:p>
        </p:txBody>
      </p:sp>
      <p:sp>
        <p:nvSpPr>
          <p:cNvPr id="33" name="Shape 33"/>
          <p:cNvSpPr>
            <a:spLocks noGrp="1"/>
          </p:cNvSpPr>
          <p:nvPr>
            <p:ph type="body" sz="quarter" idx="1"/>
          </p:nvPr>
        </p:nvSpPr>
        <p:spPr>
          <a:xfrm>
            <a:off x="963084" y="2906713"/>
            <a:ext cx="10363201" cy="1500188"/>
          </a:xfrm>
          <a:prstGeom prst="rect">
            <a:avLst/>
          </a:prstGeom>
        </p:spPr>
        <p:txBody>
          <a:bodyPr anchor="b">
            <a:normAutofit/>
          </a:bodyPr>
          <a:lstStyle>
            <a:lvl1pPr marL="0" indent="0">
              <a:buClrTx/>
              <a:buSzTx/>
              <a:buFontTx/>
              <a:buNone/>
            </a:lvl1pPr>
            <a:lvl2pPr marL="0" indent="457200">
              <a:buClrTx/>
              <a:buSzTx/>
              <a:buFontTx/>
              <a:buNone/>
            </a:lvl2pPr>
            <a:lvl3pPr marL="0" indent="914400">
              <a:buClrTx/>
              <a:buSzTx/>
              <a:buFontTx/>
              <a:buNone/>
            </a:lvl3pPr>
            <a:lvl4pPr marL="0" indent="1371600">
              <a:buClrTx/>
              <a:buSzTx/>
              <a:buFontTx/>
              <a:buNone/>
            </a:lvl4pPr>
            <a:lvl5pPr marL="0" indent="182880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34" name="Shape 34"/>
          <p:cNvSpPr>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53079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Vergelijking">
    <p:spTree>
      <p:nvGrpSpPr>
        <p:cNvPr id="1" name=""/>
        <p:cNvGrpSpPr/>
        <p:nvPr/>
      </p:nvGrpSpPr>
      <p:grpSpPr>
        <a:xfrm>
          <a:off x="0" y="0"/>
          <a:ext cx="0" cy="0"/>
          <a:chOff x="0" y="0"/>
          <a:chExt cx="0" cy="0"/>
        </a:xfrm>
      </p:grpSpPr>
      <p:sp>
        <p:nvSpPr>
          <p:cNvPr id="50" name="Shape 50"/>
          <p:cNvSpPr>
            <a:spLocks noGrp="1"/>
          </p:cNvSpPr>
          <p:nvPr>
            <p:ph type="title"/>
          </p:nvPr>
        </p:nvSpPr>
        <p:spPr>
          <a:xfrm>
            <a:off x="609600" y="274639"/>
            <a:ext cx="10972800" cy="1143001"/>
          </a:xfrm>
          <a:prstGeom prst="rect">
            <a:avLst/>
          </a:prstGeom>
        </p:spPr>
        <p:txBody>
          <a:bodyPr>
            <a:normAutofit/>
          </a:bodyPr>
          <a:lstStyle>
            <a:lvl1pPr>
              <a:tabLst>
                <a:tab pos="342900" algn="l"/>
              </a:tabLst>
            </a:lvl1pPr>
          </a:lstStyle>
          <a:p>
            <a:r>
              <a:t>Title Text</a:t>
            </a:r>
          </a:p>
        </p:txBody>
      </p:sp>
      <p:sp>
        <p:nvSpPr>
          <p:cNvPr id="51" name="Shape 51"/>
          <p:cNvSpPr>
            <a:spLocks noGrp="1"/>
          </p:cNvSpPr>
          <p:nvPr>
            <p:ph type="body" sz="quarter" idx="1"/>
          </p:nvPr>
        </p:nvSpPr>
        <p:spPr>
          <a:xfrm>
            <a:off x="609600" y="1535112"/>
            <a:ext cx="5386917" cy="639763"/>
          </a:xfrm>
          <a:prstGeom prst="rect">
            <a:avLst/>
          </a:prstGeom>
        </p:spPr>
        <p:txBody>
          <a:bodyPr anchor="b">
            <a:normAutofit/>
          </a:bodyPr>
          <a:lstStyle>
            <a:lvl1pPr marL="0" indent="0">
              <a:spcBef>
                <a:spcPts val="800"/>
              </a:spcBef>
              <a:buClrTx/>
              <a:buSzTx/>
              <a:buFontTx/>
              <a:buNone/>
              <a:defRPr sz="2400" b="1"/>
            </a:lvl1pPr>
            <a:lvl2pPr marL="0" indent="457200">
              <a:spcBef>
                <a:spcPts val="800"/>
              </a:spcBef>
              <a:buClrTx/>
              <a:buSzTx/>
              <a:buFontTx/>
              <a:buNone/>
              <a:defRPr sz="2400" b="1"/>
            </a:lvl2pPr>
            <a:lvl3pPr marL="0" indent="914400">
              <a:spcBef>
                <a:spcPts val="800"/>
              </a:spcBef>
              <a:buClrTx/>
              <a:buSzTx/>
              <a:buFontTx/>
              <a:buNone/>
              <a:defRPr sz="2400" b="1"/>
            </a:lvl3pPr>
            <a:lvl4pPr marL="0" indent="1371600">
              <a:spcBef>
                <a:spcPts val="800"/>
              </a:spcBef>
              <a:buClrTx/>
              <a:buSzTx/>
              <a:buFontTx/>
              <a:buNone/>
              <a:defRPr sz="2400" b="1"/>
            </a:lvl4pPr>
            <a:lvl5pPr marL="0" indent="1828800">
              <a:spcBef>
                <a:spcPts val="800"/>
              </a:spcBef>
              <a:buClrTx/>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2" name="Shape 52"/>
          <p:cNvSpPr>
            <a:spLocks noGrp="1"/>
          </p:cNvSpPr>
          <p:nvPr>
            <p:ph type="body" sz="quarter" idx="13"/>
          </p:nvPr>
        </p:nvSpPr>
        <p:spPr>
          <a:xfrm>
            <a:off x="6193368" y="1535112"/>
            <a:ext cx="5389033" cy="639763"/>
          </a:xfrm>
          <a:prstGeom prst="rect">
            <a:avLst/>
          </a:prstGeom>
        </p:spPr>
        <p:txBody>
          <a:bodyPr anchor="b">
            <a:normAutofit/>
          </a:bodyPr>
          <a:lstStyle>
            <a:lvl1pPr marL="0" indent="0">
              <a:spcBef>
                <a:spcPts val="800"/>
              </a:spcBef>
              <a:buClrTx/>
              <a:buSzTx/>
              <a:buFontTx/>
              <a:buNone/>
              <a:defRPr sz="2400" b="1"/>
            </a:lvl1pPr>
          </a:lstStyle>
          <a:p>
            <a:pPr marL="0" indent="0">
              <a:spcBef>
                <a:spcPts val="800"/>
              </a:spcBef>
              <a:buClrTx/>
              <a:buSzTx/>
              <a:buFontTx/>
              <a:buNone/>
              <a:defRPr sz="2400" b="1"/>
            </a:pPr>
            <a:endParaRPr/>
          </a:p>
        </p:txBody>
      </p:sp>
      <p:sp>
        <p:nvSpPr>
          <p:cNvPr id="53" name="Shape 53"/>
          <p:cNvSpPr>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90304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Inhoud met bijschrift">
    <p:spTree>
      <p:nvGrpSpPr>
        <p:cNvPr id="1" name=""/>
        <p:cNvGrpSpPr/>
        <p:nvPr/>
      </p:nvGrpSpPr>
      <p:grpSpPr>
        <a:xfrm>
          <a:off x="0" y="0"/>
          <a:ext cx="0" cy="0"/>
          <a:chOff x="0" y="0"/>
          <a:chExt cx="0" cy="0"/>
        </a:xfrm>
      </p:grpSpPr>
      <p:sp>
        <p:nvSpPr>
          <p:cNvPr id="75" name="Shape 75"/>
          <p:cNvSpPr>
            <a:spLocks noGrp="1"/>
          </p:cNvSpPr>
          <p:nvPr>
            <p:ph type="title"/>
          </p:nvPr>
        </p:nvSpPr>
        <p:spPr>
          <a:xfrm>
            <a:off x="609600" y="273050"/>
            <a:ext cx="4011085" cy="1162050"/>
          </a:xfrm>
          <a:prstGeom prst="rect">
            <a:avLst/>
          </a:prstGeom>
        </p:spPr>
        <p:txBody>
          <a:bodyPr anchor="b">
            <a:normAutofit/>
          </a:bodyPr>
          <a:lstStyle>
            <a:lvl1pPr>
              <a:tabLst>
                <a:tab pos="342900" algn="l"/>
              </a:tabLst>
              <a:defRPr sz="2000" b="1"/>
            </a:lvl1pPr>
          </a:lstStyle>
          <a:p>
            <a:r>
              <a:t>Title Text</a:t>
            </a:r>
          </a:p>
        </p:txBody>
      </p:sp>
      <p:sp>
        <p:nvSpPr>
          <p:cNvPr id="76" name="Shape 76"/>
          <p:cNvSpPr>
            <a:spLocks noGrp="1"/>
          </p:cNvSpPr>
          <p:nvPr>
            <p:ph type="body" idx="1"/>
          </p:nvPr>
        </p:nvSpPr>
        <p:spPr>
          <a:xfrm>
            <a:off x="4766733" y="273051"/>
            <a:ext cx="6815667" cy="5853113"/>
          </a:xfrm>
          <a:prstGeom prst="rect">
            <a:avLst/>
          </a:prstGeom>
        </p:spPr>
        <p:txBody>
          <a:bodyPr>
            <a:normAutofit/>
          </a:bodyPr>
          <a:lstStyle>
            <a:lvl1pPr>
              <a:spcBef>
                <a:spcPts val="1100"/>
              </a:spcBef>
              <a:defRPr sz="3200"/>
            </a:lvl1pPr>
            <a:lvl2pPr marL="792162" indent="-215900">
              <a:spcBef>
                <a:spcPts val="1100"/>
              </a:spcBef>
              <a:defRPr sz="3200"/>
            </a:lvl2pPr>
            <a:lvl3pPr marL="1403350" indent="-260350">
              <a:spcBef>
                <a:spcPts val="1100"/>
              </a:spcBef>
              <a:defRPr sz="3200"/>
            </a:lvl3pPr>
            <a:lvl4pPr marL="2026920" indent="-312420">
              <a:spcBef>
                <a:spcPts val="1100"/>
              </a:spcBef>
              <a:defRPr sz="3200"/>
            </a:lvl4pPr>
            <a:lvl5pPr marL="2585086" indent="-302261">
              <a:spcBef>
                <a:spcPts val="1100"/>
              </a:spcBef>
              <a:defRPr sz="3200"/>
            </a:lvl5p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body" sz="half" idx="13"/>
          </p:nvPr>
        </p:nvSpPr>
        <p:spPr>
          <a:xfrm>
            <a:off x="609599" y="1435101"/>
            <a:ext cx="4011087" cy="4691063"/>
          </a:xfrm>
          <a:prstGeom prst="rect">
            <a:avLst/>
          </a:prstGeom>
        </p:spPr>
        <p:txBody>
          <a:bodyPr>
            <a:normAutofit/>
          </a:bodyPr>
          <a:lstStyle>
            <a:lvl1pPr marL="0" indent="0">
              <a:spcBef>
                <a:spcPts val="500"/>
              </a:spcBef>
              <a:buClrTx/>
              <a:buSzTx/>
              <a:buFontTx/>
              <a:buNone/>
              <a:defRPr sz="1400"/>
            </a:lvl1pPr>
          </a:lstStyle>
          <a:p>
            <a:pPr marL="0" indent="0">
              <a:spcBef>
                <a:spcPts val="500"/>
              </a:spcBef>
              <a:buClrTx/>
              <a:buSzTx/>
              <a:buFontTx/>
              <a:buNone/>
              <a:defRPr sz="1400"/>
            </a:pPr>
            <a:endParaRPr/>
          </a:p>
        </p:txBody>
      </p:sp>
      <p:sp>
        <p:nvSpPr>
          <p:cNvPr id="78" name="Shape 78"/>
          <p:cNvSpPr>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44121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Afbeelding met bijschrift">
    <p:spTree>
      <p:nvGrpSpPr>
        <p:cNvPr id="1" name=""/>
        <p:cNvGrpSpPr/>
        <p:nvPr/>
      </p:nvGrpSpPr>
      <p:grpSpPr>
        <a:xfrm>
          <a:off x="0" y="0"/>
          <a:ext cx="0" cy="0"/>
          <a:chOff x="0" y="0"/>
          <a:chExt cx="0" cy="0"/>
        </a:xfrm>
      </p:grpSpPr>
      <p:sp>
        <p:nvSpPr>
          <p:cNvPr id="85" name="Shape 85"/>
          <p:cNvSpPr>
            <a:spLocks noGrp="1"/>
          </p:cNvSpPr>
          <p:nvPr>
            <p:ph type="title"/>
          </p:nvPr>
        </p:nvSpPr>
        <p:spPr>
          <a:xfrm>
            <a:off x="2389718" y="4800600"/>
            <a:ext cx="7315201" cy="566738"/>
          </a:xfrm>
          <a:prstGeom prst="rect">
            <a:avLst/>
          </a:prstGeom>
        </p:spPr>
        <p:txBody>
          <a:bodyPr anchor="b">
            <a:normAutofit/>
          </a:bodyPr>
          <a:lstStyle>
            <a:lvl1pPr>
              <a:tabLst>
                <a:tab pos="342900" algn="l"/>
              </a:tabLst>
              <a:defRPr sz="2000" b="1"/>
            </a:lvl1pPr>
          </a:lstStyle>
          <a:p>
            <a:r>
              <a:t>Title Text</a:t>
            </a:r>
          </a:p>
        </p:txBody>
      </p:sp>
      <p:sp>
        <p:nvSpPr>
          <p:cNvPr id="86" name="Shape 86"/>
          <p:cNvSpPr>
            <a:spLocks noGrp="1"/>
          </p:cNvSpPr>
          <p:nvPr>
            <p:ph type="pic" sz="half" idx="13"/>
          </p:nvPr>
        </p:nvSpPr>
        <p:spPr>
          <a:xfrm>
            <a:off x="2389718" y="612775"/>
            <a:ext cx="7315201" cy="4114800"/>
          </a:xfrm>
          <a:prstGeom prst="rect">
            <a:avLst/>
          </a:prstGeom>
        </p:spPr>
        <p:txBody>
          <a:bodyPr lIns="91439" tIns="45719" rIns="91439" bIns="45719"/>
          <a:lstStyle/>
          <a:p>
            <a:endParaRPr/>
          </a:p>
        </p:txBody>
      </p:sp>
      <p:sp>
        <p:nvSpPr>
          <p:cNvPr id="87" name="Shape 87"/>
          <p:cNvSpPr>
            <a:spLocks noGrp="1"/>
          </p:cNvSpPr>
          <p:nvPr>
            <p:ph type="body" sz="quarter" idx="1"/>
          </p:nvPr>
        </p:nvSpPr>
        <p:spPr>
          <a:xfrm>
            <a:off x="2389718" y="5367338"/>
            <a:ext cx="7315201" cy="804863"/>
          </a:xfrm>
          <a:prstGeom prst="rect">
            <a:avLst/>
          </a:prstGeom>
        </p:spPr>
        <p:txBody>
          <a:bodyPr>
            <a:normAutofit/>
          </a:bodyPr>
          <a:lstStyle>
            <a:lvl1pPr marL="0" indent="0">
              <a:spcBef>
                <a:spcPts val="500"/>
              </a:spcBef>
              <a:buClrTx/>
              <a:buSzTx/>
              <a:buFontTx/>
              <a:buNone/>
              <a:defRPr sz="1400"/>
            </a:lvl1pPr>
            <a:lvl2pPr marL="0" indent="457200">
              <a:spcBef>
                <a:spcPts val="500"/>
              </a:spcBef>
              <a:buClrTx/>
              <a:buSzTx/>
              <a:buFontTx/>
              <a:buNone/>
              <a:defRPr sz="1400"/>
            </a:lvl2pPr>
            <a:lvl3pPr marL="0" indent="914400">
              <a:spcBef>
                <a:spcPts val="500"/>
              </a:spcBef>
              <a:buClrTx/>
              <a:buSzTx/>
              <a:buFontTx/>
              <a:buNone/>
              <a:defRPr sz="1400"/>
            </a:lvl3pPr>
            <a:lvl4pPr marL="0" indent="1371600">
              <a:spcBef>
                <a:spcPts val="500"/>
              </a:spcBef>
              <a:buClrTx/>
              <a:buSzTx/>
              <a:buFontTx/>
              <a:buNone/>
              <a:defRPr sz="1400"/>
            </a:lvl4pPr>
            <a:lvl5pPr marL="0" indent="1828800">
              <a:spcBef>
                <a:spcPts val="500"/>
              </a:spcBef>
              <a:buClrTx/>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8" name="Shape 88"/>
          <p:cNvSpPr>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70112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Verticale titel en tekst">
    <p:spTree>
      <p:nvGrpSpPr>
        <p:cNvPr id="1" name=""/>
        <p:cNvGrpSpPr/>
        <p:nvPr/>
      </p:nvGrpSpPr>
      <p:grpSpPr>
        <a:xfrm>
          <a:off x="0" y="0"/>
          <a:ext cx="0" cy="0"/>
          <a:chOff x="0" y="0"/>
          <a:chExt cx="0" cy="0"/>
        </a:xfrm>
      </p:grpSpPr>
      <p:sp>
        <p:nvSpPr>
          <p:cNvPr id="104" name="Shape 104"/>
          <p:cNvSpPr>
            <a:spLocks noGrp="1"/>
          </p:cNvSpPr>
          <p:nvPr>
            <p:ph type="title"/>
          </p:nvPr>
        </p:nvSpPr>
        <p:spPr>
          <a:xfrm>
            <a:off x="8722785" y="228601"/>
            <a:ext cx="2715684" cy="6061075"/>
          </a:xfrm>
          <a:prstGeom prst="rect">
            <a:avLst/>
          </a:prstGeom>
        </p:spPr>
        <p:txBody>
          <a:bodyPr>
            <a:normAutofit/>
          </a:bodyPr>
          <a:lstStyle>
            <a:lvl1pPr>
              <a:tabLst>
                <a:tab pos="342900" algn="l"/>
              </a:tabLst>
            </a:lvl1pPr>
          </a:lstStyle>
          <a:p>
            <a:r>
              <a:t>Title Text</a:t>
            </a:r>
          </a:p>
        </p:txBody>
      </p:sp>
      <p:sp>
        <p:nvSpPr>
          <p:cNvPr id="105" name="Shape 105"/>
          <p:cNvSpPr>
            <a:spLocks noGrp="1"/>
          </p:cNvSpPr>
          <p:nvPr>
            <p:ph type="body" idx="1"/>
          </p:nvPr>
        </p:nvSpPr>
        <p:spPr>
          <a:xfrm>
            <a:off x="569384" y="228601"/>
            <a:ext cx="7950201" cy="606107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6" name="Shape 106"/>
          <p:cNvSpPr>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877608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DDAA6E87-B72F-7549-8BE5-9B882D5F1D2A}"/>
              </a:ext>
            </a:extLst>
          </p:cNvPr>
          <p:cNvSpPr>
            <a:spLocks noGrp="1"/>
          </p:cNvSpPr>
          <p:nvPr>
            <p:ph type="sldNum" sz="quarter" idx="10"/>
          </p:nvPr>
        </p:nvSpPr>
        <p:spPr/>
        <p:txBody>
          <a:bodyPr/>
          <a:lstStyle/>
          <a:p>
            <a:fld id="{86CB4B4D-7CA3-9044-876B-883B54F8677D}" type="slidenum">
              <a:rPr lang="en-US" smtClean="0"/>
              <a:t>‹N°›</a:t>
            </a:fld>
            <a:endParaRPr lang="en-US" dirty="0"/>
          </a:p>
        </p:txBody>
      </p:sp>
    </p:spTree>
    <p:extLst>
      <p:ext uri="{BB962C8B-B14F-4D97-AF65-F5344CB8AC3E}">
        <p14:creationId xmlns:p14="http://schemas.microsoft.com/office/powerpoint/2010/main" val="310492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569384" y="2286000"/>
            <a:ext cx="9954683" cy="1905000"/>
          </a:xfrm>
        </p:spPr>
        <p:txBody>
          <a:bodyPr/>
          <a:lstStyle>
            <a:lvl1pPr>
              <a:defRPr sz="3600">
                <a:solidFill>
                  <a:schemeClr val="bg1"/>
                </a:solidFill>
              </a:defRPr>
            </a:lvl1pPr>
          </a:lstStyle>
          <a:p>
            <a:r>
              <a:rPr lang="en-US"/>
              <a:t>Click to edit Master title style</a:t>
            </a:r>
          </a:p>
        </p:txBody>
      </p:sp>
      <p:sp>
        <p:nvSpPr>
          <p:cNvPr id="22531" name="Rectangle 3"/>
          <p:cNvSpPr>
            <a:spLocks noGrp="1" noChangeArrowheads="1"/>
          </p:cNvSpPr>
          <p:nvPr>
            <p:ph type="subTitle" idx="1"/>
          </p:nvPr>
        </p:nvSpPr>
        <p:spPr>
          <a:xfrm>
            <a:off x="569384" y="4876800"/>
            <a:ext cx="9954683" cy="1143000"/>
          </a:xfrm>
        </p:spPr>
        <p:txBody>
          <a:bodyPr rIns="180000"/>
          <a:lstStyle>
            <a:lvl1pPr marL="0" indent="0">
              <a:lnSpc>
                <a:spcPct val="100000"/>
              </a:lnSpc>
              <a:spcAft>
                <a:spcPct val="0"/>
              </a:spcAft>
              <a:buFont typeface="Wingdings" charset="2"/>
              <a:buNone/>
              <a:tabLst>
                <a:tab pos="476250" algn="l"/>
              </a:tabLst>
              <a:defRPr sz="2800">
                <a:solidFill>
                  <a:schemeClr val="bg1"/>
                </a:solidFill>
              </a:defRPr>
            </a:lvl1pPr>
          </a:lstStyle>
          <a:p>
            <a:r>
              <a:rPr lang="en-US"/>
              <a:t>Click to edit Master subtitle style</a:t>
            </a:r>
          </a:p>
        </p:txBody>
      </p:sp>
      <p:sp>
        <p:nvSpPr>
          <p:cNvPr id="22532" name="Rectangle 4"/>
          <p:cNvSpPr>
            <a:spLocks noGrp="1" noChangeArrowheads="1"/>
          </p:cNvSpPr>
          <p:nvPr>
            <p:ph type="dt" sz="half" idx="2"/>
          </p:nvPr>
        </p:nvSpPr>
        <p:spPr>
          <a:xfrm rot="16200000">
            <a:off x="11471275" y="5114925"/>
            <a:ext cx="1136650" cy="508000"/>
          </a:xfrm>
        </p:spPr>
        <p:txBody>
          <a:bodyPr/>
          <a:lstStyle>
            <a:lvl1pPr>
              <a:defRPr>
                <a:latin typeface="Arial" charset="0"/>
              </a:defRPr>
            </a:lvl1pPr>
          </a:lstStyle>
          <a:p>
            <a:fld id="{21812D25-DB48-304D-9009-24A8C11EB0DE}" type="datetime1">
              <a:rPr lang="en-US" smtClean="0"/>
              <a:t>4/10/2019</a:t>
            </a:fld>
            <a:endParaRPr lang="en-US"/>
          </a:p>
        </p:txBody>
      </p:sp>
      <p:sp>
        <p:nvSpPr>
          <p:cNvPr id="22534" name="Rectangle 6"/>
          <p:cNvSpPr>
            <a:spLocks noGrp="1" noChangeArrowheads="1"/>
          </p:cNvSpPr>
          <p:nvPr>
            <p:ph type="sldNum" sz="quarter" idx="4"/>
          </p:nvPr>
        </p:nvSpPr>
        <p:spPr/>
        <p:txBody>
          <a:bodyPr/>
          <a:lstStyle>
            <a:lvl1pPr>
              <a:defRPr/>
            </a:lvl1pPr>
          </a:lstStyle>
          <a:p>
            <a:fld id="{2FB1389E-3CED-2742-BBFF-105316878408}" type="slidenum">
              <a:rPr lang="en-US" smtClean="0"/>
              <a:pPr/>
              <a:t>‹N°›</a:t>
            </a:fld>
            <a:endParaRPr lang="en-US"/>
          </a:p>
        </p:txBody>
      </p:sp>
      <p:sp>
        <p:nvSpPr>
          <p:cNvPr id="22543" name="Rectangle 15"/>
          <p:cNvSpPr>
            <a:spLocks noChangeArrowheads="1"/>
          </p:cNvSpPr>
          <p:nvPr/>
        </p:nvSpPr>
        <p:spPr bwMode="auto">
          <a:xfrm>
            <a:off x="1913467" y="169864"/>
            <a:ext cx="65" cy="276999"/>
          </a:xfrm>
          <a:prstGeom prst="rect">
            <a:avLst/>
          </a:prstGeom>
          <a:noFill/>
          <a:ln w="9525">
            <a:noFill/>
            <a:miter lim="800000"/>
            <a:headEnd/>
            <a:tailEnd/>
          </a:ln>
          <a:effectLst/>
        </p:spPr>
        <p:txBody>
          <a:bodyPr wrap="none" lIns="0" tIns="0" rIns="0" bIns="0">
            <a:prstTxWarp prst="textNoShape">
              <a:avLst/>
            </a:prstTxWarp>
            <a:spAutoFit/>
          </a:bodyPr>
          <a:lstStyle/>
          <a:p>
            <a:endParaRPr lang="en-US" sz="1800"/>
          </a:p>
        </p:txBody>
      </p:sp>
      <p:sp>
        <p:nvSpPr>
          <p:cNvPr id="22533" name="Rectangle 5"/>
          <p:cNvSpPr>
            <a:spLocks noGrp="1" noChangeArrowheads="1"/>
          </p:cNvSpPr>
          <p:nvPr>
            <p:ph type="ftr" sz="quarter" idx="3"/>
          </p:nvPr>
        </p:nvSpPr>
        <p:spPr>
          <a:xfrm>
            <a:off x="569384" y="6477000"/>
            <a:ext cx="8805333" cy="381000"/>
          </a:xfrm>
          <a:prstGeom prst="rect">
            <a:avLst/>
          </a:prstGeom>
        </p:spPr>
        <p:txBody>
          <a:bodyPr/>
          <a:lstStyle>
            <a:lvl1pPr>
              <a:defRPr smtClean="0"/>
            </a:lvl1pPr>
          </a:lstStyle>
          <a:p>
            <a:endParaRPr lang="en-US"/>
          </a:p>
        </p:txBody>
      </p:sp>
      <p:pic>
        <p:nvPicPr>
          <p:cNvPr id="22555" name="Picture 27" descr="ASTRON_Achtergrond_03_01"/>
          <p:cNvPicPr>
            <a:picLocks noChangeAspect="1" noChangeArrowheads="1"/>
          </p:cNvPicPr>
          <p:nvPr/>
        </p:nvPicPr>
        <p:blipFill>
          <a:blip r:embed="rId3"/>
          <a:srcRect/>
          <a:stretch>
            <a:fillRect/>
          </a:stretch>
        </p:blipFill>
        <p:spPr bwMode="auto">
          <a:xfrm>
            <a:off x="4234" y="1"/>
            <a:ext cx="12187767" cy="2138363"/>
          </a:xfrm>
          <a:prstGeom prst="rect">
            <a:avLst/>
          </a:prstGeom>
          <a:noFill/>
        </p:spPr>
      </p:pic>
      <p:sp>
        <p:nvSpPr>
          <p:cNvPr id="22550" name="Rectangle 22"/>
          <p:cNvSpPr>
            <a:spLocks noChangeArrowheads="1"/>
          </p:cNvSpPr>
          <p:nvPr/>
        </p:nvSpPr>
        <p:spPr bwMode="auto">
          <a:xfrm>
            <a:off x="8605259" y="1247775"/>
            <a:ext cx="2841675" cy="184666"/>
          </a:xfrm>
          <a:prstGeom prst="rect">
            <a:avLst/>
          </a:prstGeom>
          <a:noFill/>
          <a:ln w="9525">
            <a:noFill/>
            <a:miter lim="800000"/>
            <a:headEnd/>
            <a:tailEnd/>
          </a:ln>
          <a:effectLst/>
        </p:spPr>
        <p:txBody>
          <a:bodyPr wrap="none" lIns="0" tIns="0" rIns="0" bIns="0">
            <a:prstTxWarp prst="textNoShape">
              <a:avLst/>
            </a:prstTxWarp>
            <a:spAutoFit/>
          </a:bodyPr>
          <a:lstStyle/>
          <a:p>
            <a:pPr algn="r"/>
            <a:r>
              <a:rPr lang="en-US" sz="1200"/>
              <a:t>Netherlands Institute for Radio Astronomy</a:t>
            </a:r>
          </a:p>
        </p:txBody>
      </p:sp>
    </p:spTree>
    <p:extLst>
      <p:ext uri="{BB962C8B-B14F-4D97-AF65-F5344CB8AC3E}">
        <p14:creationId xmlns:p14="http://schemas.microsoft.com/office/powerpoint/2010/main" val="211893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26A7C14-8D72-49B5-B16A-CFB9F8DFD246}" type="datetime1">
              <a:rPr lang="fr-FR" smtClean="0"/>
              <a:t>10/04/2019</a:t>
            </a:fld>
            <a:endParaRPr lang="fr-FR"/>
          </a:p>
        </p:txBody>
      </p:sp>
      <p:sp>
        <p:nvSpPr>
          <p:cNvPr id="5" name="Espace réservé du pied de page 4"/>
          <p:cNvSpPr>
            <a:spLocks noGrp="1"/>
          </p:cNvSpPr>
          <p:nvPr>
            <p:ph type="ftr" sz="quarter" idx="11"/>
          </p:nvPr>
        </p:nvSpPr>
        <p:spPr/>
        <p:txBody>
          <a:bodyPr/>
          <a:lstStyle/>
          <a:p>
            <a:r>
              <a:rPr lang="en-US" smtClean="0"/>
              <a:t>10th April 2019 - EOSC-hub week </a:t>
            </a:r>
            <a:endParaRPr lang="fr-FR"/>
          </a:p>
        </p:txBody>
      </p:sp>
      <p:sp>
        <p:nvSpPr>
          <p:cNvPr id="6" name="Espace réservé du numéro de diapositive 5"/>
          <p:cNvSpPr>
            <a:spLocks noGrp="1"/>
          </p:cNvSpPr>
          <p:nvPr>
            <p:ph type="sldNum" sz="quarter" idx="12"/>
          </p:nvPr>
        </p:nvSpPr>
        <p:spPr/>
        <p:txBody>
          <a:bodyPr/>
          <a:lstStyle/>
          <a:p>
            <a:fld id="{DF5C4BDF-C3F2-4F3A-AAD1-D0FC2F4512AC}" type="slidenum">
              <a:rPr lang="fr-FR" smtClean="0"/>
              <a:t>‹N°›</a:t>
            </a:fld>
            <a:endParaRPr lang="fr-FR"/>
          </a:p>
        </p:txBody>
      </p:sp>
    </p:spTree>
    <p:extLst>
      <p:ext uri="{BB962C8B-B14F-4D97-AF65-F5344CB8AC3E}">
        <p14:creationId xmlns:p14="http://schemas.microsoft.com/office/powerpoint/2010/main" val="2400779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7" name="Slide Number Placeholder 6">
            <a:extLst>
              <a:ext uri="{FF2B5EF4-FFF2-40B4-BE49-F238E27FC236}">
                <a16:creationId xmlns:a16="http://schemas.microsoft.com/office/drawing/2014/main" id="{67E7B1E5-D8E4-E947-B866-0265E385DCB3}"/>
              </a:ext>
            </a:extLst>
          </p:cNvPr>
          <p:cNvSpPr>
            <a:spLocks noGrp="1"/>
          </p:cNvSpPr>
          <p:nvPr>
            <p:ph type="sldNum" sz="quarter" idx="10"/>
          </p:nvPr>
        </p:nvSpPr>
        <p:spPr/>
        <p:txBody>
          <a:bodyPr/>
          <a:lstStyle/>
          <a:p>
            <a:fld id="{86CB4B4D-7CA3-9044-876B-883B54F8677D}" type="slidenum">
              <a:rPr lang="en-US" smtClean="0"/>
              <a:t>‹N°›</a:t>
            </a:fld>
            <a:endParaRPr lang="en-US" dirty="0"/>
          </a:p>
        </p:txBody>
      </p:sp>
      <p:sp>
        <p:nvSpPr>
          <p:cNvPr id="8" name="Title 7">
            <a:extLst>
              <a:ext uri="{FF2B5EF4-FFF2-40B4-BE49-F238E27FC236}">
                <a16:creationId xmlns:a16="http://schemas.microsoft.com/office/drawing/2014/main" id="{17B91C00-74EB-0849-AA3A-EC9FB2B4D9F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3418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ntro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04E82C1C-60FB-2F41-A35A-E9EB596745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55500" y="4877732"/>
            <a:ext cx="636044" cy="578959"/>
          </a:xfrm>
          <a:prstGeom prst="rect">
            <a:avLst/>
          </a:prstGeom>
        </p:spPr>
      </p:pic>
      <p:pic>
        <p:nvPicPr>
          <p:cNvPr id="9" name="Immagine 8">
            <a:extLst>
              <a:ext uri="{FF2B5EF4-FFF2-40B4-BE49-F238E27FC236}">
                <a16:creationId xmlns:a16="http://schemas.microsoft.com/office/drawing/2014/main" id="{8C95AC5E-022A-794A-B33A-62921017880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23857" y="5260744"/>
            <a:ext cx="667687" cy="633228"/>
          </a:xfrm>
          <a:prstGeom prst="rect">
            <a:avLst/>
          </a:prstGeom>
        </p:spPr>
      </p:pic>
      <p:sp>
        <p:nvSpPr>
          <p:cNvPr id="12" name="Rettangolo 11"/>
          <p:cNvSpPr/>
          <p:nvPr userDrawn="1"/>
        </p:nvSpPr>
        <p:spPr>
          <a:xfrm>
            <a:off x="1007436" y="6381328"/>
            <a:ext cx="11041227" cy="261610"/>
          </a:xfrm>
          <a:prstGeom prst="rect">
            <a:avLst/>
          </a:prstGeom>
        </p:spPr>
        <p:txBody>
          <a:bodyPr wrap="square">
            <a:spAutoFit/>
          </a:bodyPr>
          <a:lstStyle/>
          <a:p>
            <a:r>
              <a:rPr lang="en-GB" sz="1100" noProof="0" dirty="0"/>
              <a:t>EOSC-hub receives funding from the European Union’s Horizon 2020 research and innovation programme under grant agreement No. 777536.</a:t>
            </a:r>
          </a:p>
        </p:txBody>
      </p:sp>
      <p:sp>
        <p:nvSpPr>
          <p:cNvPr id="11" name="CasellaDiTesto 10">
            <a:extLst>
              <a:ext uri="{FF2B5EF4-FFF2-40B4-BE49-F238E27FC236}">
                <a16:creationId xmlns:a16="http://schemas.microsoft.com/office/drawing/2014/main" id="{D3DC374C-3088-4AC9-9030-20959266C273}"/>
              </a:ext>
            </a:extLst>
          </p:cNvPr>
          <p:cNvSpPr txBox="1"/>
          <p:nvPr userDrawn="1"/>
        </p:nvSpPr>
        <p:spPr>
          <a:xfrm>
            <a:off x="1976601" y="4989075"/>
            <a:ext cx="1552984" cy="400110"/>
          </a:xfrm>
          <a:prstGeom prst="rect">
            <a:avLst/>
          </a:prstGeom>
          <a:noFill/>
        </p:spPr>
        <p:txBody>
          <a:bodyPr wrap="square" rtlCol="0">
            <a:spAutoFit/>
          </a:bodyPr>
          <a:lstStyle/>
          <a:p>
            <a:pPr algn="l"/>
            <a:r>
              <a:rPr lang="en-GB" sz="2000" dirty="0">
                <a:solidFill>
                  <a:srgbClr val="1C3046"/>
                </a:solidFill>
                <a:ea typeface="Source Sans Pro" charset="0"/>
                <a:cs typeface="Source Sans Pro" charset="0"/>
              </a:rPr>
              <a:t>eosc-hub.eu</a:t>
            </a:r>
          </a:p>
        </p:txBody>
      </p:sp>
      <p:sp>
        <p:nvSpPr>
          <p:cNvPr id="16" name="CasellaDiTesto 15">
            <a:extLst>
              <a:ext uri="{FF2B5EF4-FFF2-40B4-BE49-F238E27FC236}">
                <a16:creationId xmlns:a16="http://schemas.microsoft.com/office/drawing/2014/main" id="{D4785B6D-81EF-4C62-AB07-6BE079FA42A0}"/>
              </a:ext>
            </a:extLst>
          </p:cNvPr>
          <p:cNvSpPr txBox="1"/>
          <p:nvPr userDrawn="1"/>
        </p:nvSpPr>
        <p:spPr>
          <a:xfrm>
            <a:off x="1937698" y="5375344"/>
            <a:ext cx="1624992" cy="400110"/>
          </a:xfrm>
          <a:prstGeom prst="rect">
            <a:avLst/>
          </a:prstGeom>
          <a:noFill/>
        </p:spPr>
        <p:txBody>
          <a:bodyPr wrap="square" rtlCol="0">
            <a:spAutoFit/>
          </a:bodyPr>
          <a:lstStyle/>
          <a:p>
            <a:pPr algn="l"/>
            <a:r>
              <a:rPr lang="en-GB" sz="2000" dirty="0">
                <a:solidFill>
                  <a:srgbClr val="1C3046"/>
                </a:solidFill>
                <a:ea typeface="Source Sans Pro" charset="0"/>
                <a:cs typeface="Source Sans Pro" charset="0"/>
              </a:rPr>
              <a:t>@</a:t>
            </a:r>
            <a:r>
              <a:rPr lang="en-GB" sz="2000" dirty="0" err="1">
                <a:solidFill>
                  <a:srgbClr val="1C3046"/>
                </a:solidFill>
                <a:ea typeface="Source Sans Pro" charset="0"/>
                <a:cs typeface="Source Sans Pro" charset="0"/>
              </a:rPr>
              <a:t>EOSC_eu</a:t>
            </a:r>
            <a:endParaRPr lang="en-GB" sz="2000" dirty="0">
              <a:solidFill>
                <a:srgbClr val="1C3046"/>
              </a:solidFill>
              <a:ea typeface="Source Sans Pro" charset="0"/>
              <a:cs typeface="Source Sans Pro" charset="0"/>
            </a:endParaRPr>
          </a:p>
        </p:txBody>
      </p:sp>
      <p:cxnSp>
        <p:nvCxnSpPr>
          <p:cNvPr id="17" name="Connettore 1 13">
            <a:extLst>
              <a:ext uri="{FF2B5EF4-FFF2-40B4-BE49-F238E27FC236}">
                <a16:creationId xmlns:a16="http://schemas.microsoft.com/office/drawing/2014/main" id="{F69445E9-7340-45CD-BA5C-39E3176D3686}"/>
              </a:ext>
            </a:extLst>
          </p:cNvPr>
          <p:cNvCxnSpPr>
            <a:cxnSpLocks/>
          </p:cNvCxnSpPr>
          <p:nvPr userDrawn="1"/>
        </p:nvCxnSpPr>
        <p:spPr>
          <a:xfrm>
            <a:off x="1559496" y="4725144"/>
            <a:ext cx="1872208" cy="0"/>
          </a:xfrm>
          <a:prstGeom prst="line">
            <a:avLst/>
          </a:prstGeom>
          <a:ln>
            <a:solidFill>
              <a:srgbClr val="1C3046"/>
            </a:solidFill>
          </a:ln>
          <a:effectLst/>
        </p:spPr>
        <p:style>
          <a:lnRef idx="2">
            <a:schemeClr val="accent1"/>
          </a:lnRef>
          <a:fillRef idx="0">
            <a:schemeClr val="accent1"/>
          </a:fillRef>
          <a:effectRef idx="1">
            <a:schemeClr val="accent1"/>
          </a:effectRef>
          <a:fontRef idx="minor">
            <a:schemeClr val="tx1"/>
          </a:fontRef>
        </p:style>
      </p:cxnSp>
      <p:pic>
        <p:nvPicPr>
          <p:cNvPr id="18" name="Immagine 17">
            <a:extLst>
              <a:ext uri="{FF2B5EF4-FFF2-40B4-BE49-F238E27FC236}">
                <a16:creationId xmlns:a16="http://schemas.microsoft.com/office/drawing/2014/main" id="{A50D8F3A-6062-4F89-B9DC-F39963F90FF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22301" y="1520793"/>
            <a:ext cx="4916162" cy="1224125"/>
          </a:xfrm>
          <a:prstGeom prst="rect">
            <a:avLst/>
          </a:prstGeom>
        </p:spPr>
      </p:pic>
      <p:pic>
        <p:nvPicPr>
          <p:cNvPr id="19" name="Immagine 18">
            <a:extLst>
              <a:ext uri="{FF2B5EF4-FFF2-40B4-BE49-F238E27FC236}">
                <a16:creationId xmlns:a16="http://schemas.microsoft.com/office/drawing/2014/main" id="{C948B22F-CB4B-4782-A3F9-C6957124353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9376" y="6371133"/>
            <a:ext cx="422176" cy="282000"/>
          </a:xfrm>
          <a:prstGeom prst="rect">
            <a:avLst/>
          </a:prstGeom>
        </p:spPr>
      </p:pic>
    </p:spTree>
    <p:extLst>
      <p:ext uri="{BB962C8B-B14F-4D97-AF65-F5344CB8AC3E}">
        <p14:creationId xmlns:p14="http://schemas.microsoft.com/office/powerpoint/2010/main" val="1357853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E3F0AEEC-E8E7-4D6D-82B6-D294E5B82108}"/>
              </a:ext>
            </a:extLst>
          </p:cNvPr>
          <p:cNvSpPr/>
          <p:nvPr userDrawn="1"/>
        </p:nvSpPr>
        <p:spPr>
          <a:xfrm>
            <a:off x="11414248" y="6376243"/>
            <a:ext cx="442392"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3" name="Content Placeholder 2"/>
          <p:cNvSpPr>
            <a:spLocks noGrp="1"/>
          </p:cNvSpPr>
          <p:nvPr>
            <p:ph idx="1" hasCustomPrompt="1"/>
          </p:nvPr>
        </p:nvSpPr>
        <p:spPr>
          <a:xfrm>
            <a:off x="335360" y="1268763"/>
            <a:ext cx="11521280" cy="4855007"/>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p>
          <a:p>
            <a:pPr lvl="1"/>
            <a:r>
              <a:rPr lang="en-GB" noProof="0" dirty="0"/>
              <a:t>Second level</a:t>
            </a:r>
          </a:p>
          <a:p>
            <a:pPr lvl="2"/>
            <a:r>
              <a:rPr lang="en-GB" noProof="0" dirty="0"/>
              <a:t>Third level</a:t>
            </a:r>
          </a:p>
          <a:p>
            <a:pPr lvl="3"/>
            <a:endParaRPr lang="en-GB" noProof="0" dirty="0"/>
          </a:p>
          <a:p>
            <a:pPr lvl="4"/>
            <a:endParaRPr lang="en-GB" noProof="0" dirty="0"/>
          </a:p>
          <a:p>
            <a:pPr lvl="4"/>
            <a:endParaRPr lang="en-GB" noProof="0" dirty="0"/>
          </a:p>
          <a:p>
            <a:pPr lvl="4"/>
            <a:endParaRPr lang="en-GB" noProof="0" dirty="0"/>
          </a:p>
          <a:p>
            <a:pPr lvl="4"/>
            <a:endParaRPr lang="en-GB" noProof="0" dirty="0"/>
          </a:p>
          <a:p>
            <a:pPr lvl="4"/>
            <a:endParaRPr lang="en-GB" noProof="0" dirty="0"/>
          </a:p>
        </p:txBody>
      </p:sp>
      <p:sp>
        <p:nvSpPr>
          <p:cNvPr id="12" name="Date Placeholder 3">
            <a:extLst>
              <a:ext uri="{FF2B5EF4-FFF2-40B4-BE49-F238E27FC236}">
                <a16:creationId xmlns:a16="http://schemas.microsoft.com/office/drawing/2014/main" id="{2D6204B7-1D0D-1E43-967C-261D932E2D40}"/>
              </a:ext>
            </a:extLst>
          </p:cNvPr>
          <p:cNvSpPr>
            <a:spLocks noGrp="1"/>
          </p:cNvSpPr>
          <p:nvPr>
            <p:ph type="dt" sz="half" idx="10"/>
          </p:nvPr>
        </p:nvSpPr>
        <p:spPr>
          <a:xfrm>
            <a:off x="335360" y="6381328"/>
            <a:ext cx="28448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073CB5ED-ED7C-41AA-A899-98926A9D966F}" type="datetime1">
              <a:rPr lang="en-GB" smtClean="0"/>
              <a:t>10/04/2019</a:t>
            </a:fld>
            <a:endParaRPr lang="en-US" dirty="0"/>
          </a:p>
        </p:txBody>
      </p:sp>
      <p:sp>
        <p:nvSpPr>
          <p:cNvPr id="13" name="Footer Placeholder 4">
            <a:extLst>
              <a:ext uri="{FF2B5EF4-FFF2-40B4-BE49-F238E27FC236}">
                <a16:creationId xmlns:a16="http://schemas.microsoft.com/office/drawing/2014/main" id="{E1E01ECC-58A4-0745-A3E0-F9FCCE41DACE}"/>
              </a:ext>
            </a:extLst>
          </p:cNvPr>
          <p:cNvSpPr>
            <a:spLocks noGrp="1"/>
          </p:cNvSpPr>
          <p:nvPr>
            <p:ph type="ftr" sz="quarter" idx="11"/>
          </p:nvPr>
        </p:nvSpPr>
        <p:spPr>
          <a:xfrm>
            <a:off x="4165600" y="6381328"/>
            <a:ext cx="38608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16" name="Connettore 1 15">
            <a:extLst>
              <a:ext uri="{FF2B5EF4-FFF2-40B4-BE49-F238E27FC236}">
                <a16:creationId xmlns:a16="http://schemas.microsoft.com/office/drawing/2014/main" id="{05EEB7C1-79E8-894A-A6D8-E6E8AF7BA267}"/>
              </a:ext>
            </a:extLst>
          </p:cNvPr>
          <p:cNvCxnSpPr>
            <a:cxnSpLocks/>
          </p:cNvCxnSpPr>
          <p:nvPr userDrawn="1"/>
        </p:nvCxnSpPr>
        <p:spPr>
          <a:xfrm flipH="1" flipV="1">
            <a:off x="335360" y="6376246"/>
            <a:ext cx="1152128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5">
            <a:extLst>
              <a:ext uri="{FF2B5EF4-FFF2-40B4-BE49-F238E27FC236}">
                <a16:creationId xmlns:a16="http://schemas.microsoft.com/office/drawing/2014/main" id="{B526890D-A7E7-0848-AAB2-0716D2C403A1}"/>
              </a:ext>
            </a:extLst>
          </p:cNvPr>
          <p:cNvSpPr>
            <a:spLocks noGrp="1"/>
          </p:cNvSpPr>
          <p:nvPr>
            <p:ph type="sldNum" sz="quarter" idx="12"/>
          </p:nvPr>
        </p:nvSpPr>
        <p:spPr>
          <a:xfrm>
            <a:off x="8737600" y="6381328"/>
            <a:ext cx="311904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‹N°›</a:t>
            </a:fld>
            <a:endParaRPr lang="en-US" dirty="0"/>
          </a:p>
        </p:txBody>
      </p:sp>
      <p:sp>
        <p:nvSpPr>
          <p:cNvPr id="15" name="Rettangolo 14"/>
          <p:cNvSpPr>
            <a:spLocks/>
          </p:cNvSpPr>
          <p:nvPr userDrawn="1"/>
        </p:nvSpPr>
        <p:spPr>
          <a:xfrm>
            <a:off x="4152612" y="0"/>
            <a:ext cx="151136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9" name="Rettangolo 18"/>
          <p:cNvSpPr>
            <a:spLocks/>
          </p:cNvSpPr>
          <p:nvPr userDrawn="1"/>
        </p:nvSpPr>
        <p:spPr>
          <a:xfrm>
            <a:off x="7920205" y="0"/>
            <a:ext cx="422329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0" name="Rettangolo 19"/>
          <p:cNvSpPr>
            <a:spLocks/>
          </p:cNvSpPr>
          <p:nvPr userDrawn="1"/>
        </p:nvSpPr>
        <p:spPr>
          <a:xfrm>
            <a:off x="11202275" y="0"/>
            <a:ext cx="996844"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2543607" y="0"/>
            <a:ext cx="1354740"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9552385" y="0"/>
            <a:ext cx="173819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6960098" y="0"/>
            <a:ext cx="1523817"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701959" y="-2"/>
            <a:ext cx="841647"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857970"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3454402"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5663973" y="0"/>
            <a:ext cx="14033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9810659" y="0"/>
            <a:ext cx="221780"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81" y="-2"/>
            <a:ext cx="85815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pic>
        <p:nvPicPr>
          <p:cNvPr id="35" name="Immagine 34">
            <a:extLst>
              <a:ext uri="{FF2B5EF4-FFF2-40B4-BE49-F238E27FC236}">
                <a16:creationId xmlns:a16="http://schemas.microsoft.com/office/drawing/2014/main" id="{2C34C010-9376-654D-A867-B52581D1056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504" y="120788"/>
            <a:ext cx="2808312" cy="754672"/>
          </a:xfrm>
          <a:prstGeom prst="rect">
            <a:avLst/>
          </a:prstGeom>
        </p:spPr>
      </p:pic>
      <p:sp>
        <p:nvSpPr>
          <p:cNvPr id="36" name="Titolo 1">
            <a:extLst>
              <a:ext uri="{FF2B5EF4-FFF2-40B4-BE49-F238E27FC236}">
                <a16:creationId xmlns:a16="http://schemas.microsoft.com/office/drawing/2014/main" id="{8EE9D5C5-08C8-6140-AB11-2D51ABF7927B}"/>
              </a:ext>
            </a:extLst>
          </p:cNvPr>
          <p:cNvSpPr>
            <a:spLocks noGrp="1"/>
          </p:cNvSpPr>
          <p:nvPr>
            <p:ph type="title" hasCustomPrompt="1"/>
          </p:nvPr>
        </p:nvSpPr>
        <p:spPr>
          <a:xfrm>
            <a:off x="3220977" y="188640"/>
            <a:ext cx="864096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pic>
        <p:nvPicPr>
          <p:cNvPr id="24" name="Immagine 23">
            <a:extLst>
              <a:ext uri="{FF2B5EF4-FFF2-40B4-BE49-F238E27FC236}">
                <a16:creationId xmlns:a16="http://schemas.microsoft.com/office/drawing/2014/main" id="{2AAEFF27-5769-49CA-8573-C39C406AF329}"/>
              </a:ext>
            </a:extLst>
          </p:cNvPr>
          <p:cNvPicPr>
            <a:picLocks noChangeAspect="1"/>
          </p:cNvPicPr>
          <p:nvPr userDrawn="1"/>
        </p:nvPicPr>
        <p:blipFill>
          <a:blip r:embed="rId4"/>
          <a:stretch>
            <a:fillRect/>
          </a:stretch>
        </p:blipFill>
        <p:spPr>
          <a:xfrm>
            <a:off x="0" y="6826217"/>
            <a:ext cx="12192000" cy="31783"/>
          </a:xfrm>
          <a:prstGeom prst="rect">
            <a:avLst/>
          </a:prstGeom>
        </p:spPr>
      </p:pic>
    </p:spTree>
    <p:extLst>
      <p:ext uri="{BB962C8B-B14F-4D97-AF65-F5344CB8AC3E}">
        <p14:creationId xmlns:p14="http://schemas.microsoft.com/office/powerpoint/2010/main" val="992206860"/>
      </p:ext>
    </p:extLst>
  </p:cSld>
  <p:clrMapOvr>
    <a:masterClrMapping/>
  </p:clrMapOvr>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ent_slide">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48E551BA-809B-467E-B7BF-CDFEA85965DB}"/>
              </a:ext>
            </a:extLst>
          </p:cNvPr>
          <p:cNvSpPr/>
          <p:nvPr userDrawn="1"/>
        </p:nvSpPr>
        <p:spPr>
          <a:xfrm>
            <a:off x="11414248" y="6376243"/>
            <a:ext cx="442392"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18" name="Rettangolo 17"/>
          <p:cNvSpPr>
            <a:spLocks/>
          </p:cNvSpPr>
          <p:nvPr userDrawn="1"/>
        </p:nvSpPr>
        <p:spPr>
          <a:xfrm>
            <a:off x="4152612" y="0"/>
            <a:ext cx="151136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2" name="Rettangolo 21"/>
          <p:cNvSpPr>
            <a:spLocks/>
          </p:cNvSpPr>
          <p:nvPr userDrawn="1"/>
        </p:nvSpPr>
        <p:spPr>
          <a:xfrm>
            <a:off x="7920205" y="0"/>
            <a:ext cx="422329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4" name="Rettangolo 23"/>
          <p:cNvSpPr>
            <a:spLocks/>
          </p:cNvSpPr>
          <p:nvPr userDrawn="1"/>
        </p:nvSpPr>
        <p:spPr>
          <a:xfrm>
            <a:off x="11202275" y="0"/>
            <a:ext cx="996844"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5" name="Rettangolo 24"/>
          <p:cNvSpPr>
            <a:spLocks/>
          </p:cNvSpPr>
          <p:nvPr userDrawn="1"/>
        </p:nvSpPr>
        <p:spPr>
          <a:xfrm>
            <a:off x="2543607" y="0"/>
            <a:ext cx="1354740"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6" name="Rettangolo 25"/>
          <p:cNvSpPr>
            <a:spLocks/>
          </p:cNvSpPr>
          <p:nvPr userDrawn="1"/>
        </p:nvSpPr>
        <p:spPr>
          <a:xfrm>
            <a:off x="9552385" y="0"/>
            <a:ext cx="173819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6960098" y="0"/>
            <a:ext cx="1523817"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701959" y="-2"/>
            <a:ext cx="841647"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857970"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3454402"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5663973" y="0"/>
            <a:ext cx="14033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9810659" y="0"/>
            <a:ext cx="221780"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181" y="-2"/>
            <a:ext cx="85815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Date Placeholder 3">
            <a:extLst>
              <a:ext uri="{FF2B5EF4-FFF2-40B4-BE49-F238E27FC236}">
                <a16:creationId xmlns:a16="http://schemas.microsoft.com/office/drawing/2014/main" id="{2D6204B7-1D0D-1E43-967C-261D932E2D40}"/>
              </a:ext>
            </a:extLst>
          </p:cNvPr>
          <p:cNvSpPr>
            <a:spLocks noGrp="1"/>
          </p:cNvSpPr>
          <p:nvPr>
            <p:ph type="dt" sz="half" idx="10"/>
          </p:nvPr>
        </p:nvSpPr>
        <p:spPr>
          <a:xfrm>
            <a:off x="335360" y="6381328"/>
            <a:ext cx="28448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r>
              <a:rPr lang="en-GB" dirty="0"/>
              <a:t>20/04/2018</a:t>
            </a:r>
            <a:endParaRPr lang="en-US" dirty="0"/>
          </a:p>
        </p:txBody>
      </p:sp>
      <p:sp>
        <p:nvSpPr>
          <p:cNvPr id="37" name="Footer Placeholder 4">
            <a:extLst>
              <a:ext uri="{FF2B5EF4-FFF2-40B4-BE49-F238E27FC236}">
                <a16:creationId xmlns:a16="http://schemas.microsoft.com/office/drawing/2014/main" id="{E1E01ECC-58A4-0745-A3E0-F9FCCE41DACE}"/>
              </a:ext>
            </a:extLst>
          </p:cNvPr>
          <p:cNvSpPr>
            <a:spLocks noGrp="1"/>
          </p:cNvSpPr>
          <p:nvPr>
            <p:ph type="ftr" sz="quarter" idx="11"/>
          </p:nvPr>
        </p:nvSpPr>
        <p:spPr>
          <a:xfrm>
            <a:off x="4165600" y="6381328"/>
            <a:ext cx="38608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38" name="Connettore 1 37">
            <a:extLst>
              <a:ext uri="{FF2B5EF4-FFF2-40B4-BE49-F238E27FC236}">
                <a16:creationId xmlns:a16="http://schemas.microsoft.com/office/drawing/2014/main" id="{05EEB7C1-79E8-894A-A6D8-E6E8AF7BA267}"/>
              </a:ext>
            </a:extLst>
          </p:cNvPr>
          <p:cNvCxnSpPr>
            <a:cxnSpLocks/>
          </p:cNvCxnSpPr>
          <p:nvPr userDrawn="1"/>
        </p:nvCxnSpPr>
        <p:spPr>
          <a:xfrm flipH="1" flipV="1">
            <a:off x="335360" y="6376246"/>
            <a:ext cx="1152128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40" name="Slide Number Placeholder 5">
            <a:extLst>
              <a:ext uri="{FF2B5EF4-FFF2-40B4-BE49-F238E27FC236}">
                <a16:creationId xmlns:a16="http://schemas.microsoft.com/office/drawing/2014/main" id="{B526890D-A7E7-0848-AAB2-0716D2C403A1}"/>
              </a:ext>
            </a:extLst>
          </p:cNvPr>
          <p:cNvSpPr>
            <a:spLocks noGrp="1"/>
          </p:cNvSpPr>
          <p:nvPr>
            <p:ph type="sldNum" sz="quarter" idx="12"/>
          </p:nvPr>
        </p:nvSpPr>
        <p:spPr>
          <a:xfrm>
            <a:off x="8737600" y="6381328"/>
            <a:ext cx="311904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‹N°›</a:t>
            </a:fld>
            <a:endParaRPr lang="en-US" dirty="0"/>
          </a:p>
        </p:txBody>
      </p:sp>
      <p:pic>
        <p:nvPicPr>
          <p:cNvPr id="41" name="Immagine 40">
            <a:extLst>
              <a:ext uri="{FF2B5EF4-FFF2-40B4-BE49-F238E27FC236}">
                <a16:creationId xmlns:a16="http://schemas.microsoft.com/office/drawing/2014/main" id="{2C34C010-9376-654D-A867-B52581D105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120788"/>
            <a:ext cx="2808312" cy="754672"/>
          </a:xfrm>
          <a:prstGeom prst="rect">
            <a:avLst/>
          </a:prstGeom>
        </p:spPr>
      </p:pic>
      <p:pic>
        <p:nvPicPr>
          <p:cNvPr id="34" name="Immagine 33">
            <a:extLst>
              <a:ext uri="{FF2B5EF4-FFF2-40B4-BE49-F238E27FC236}">
                <a16:creationId xmlns:a16="http://schemas.microsoft.com/office/drawing/2014/main" id="{DC876967-883E-418D-B4C9-65119C6FA4A0}"/>
              </a:ext>
            </a:extLst>
          </p:cNvPr>
          <p:cNvPicPr>
            <a:picLocks noChangeAspect="1"/>
          </p:cNvPicPr>
          <p:nvPr userDrawn="1"/>
        </p:nvPicPr>
        <p:blipFill>
          <a:blip r:embed="rId3"/>
          <a:stretch>
            <a:fillRect/>
          </a:stretch>
        </p:blipFill>
        <p:spPr>
          <a:xfrm>
            <a:off x="0" y="6826217"/>
            <a:ext cx="12192000" cy="31783"/>
          </a:xfrm>
          <a:prstGeom prst="rect">
            <a:avLst/>
          </a:prstGeom>
        </p:spPr>
      </p:pic>
      <p:sp>
        <p:nvSpPr>
          <p:cNvPr id="42" name="Titolo 1">
            <a:extLst>
              <a:ext uri="{FF2B5EF4-FFF2-40B4-BE49-F238E27FC236}">
                <a16:creationId xmlns:a16="http://schemas.microsoft.com/office/drawing/2014/main" id="{AE87A924-9A41-49C3-B3AA-B18C27B82E01}"/>
              </a:ext>
            </a:extLst>
          </p:cNvPr>
          <p:cNvSpPr>
            <a:spLocks noGrp="1"/>
          </p:cNvSpPr>
          <p:nvPr>
            <p:ph type="title" hasCustomPrompt="1"/>
          </p:nvPr>
        </p:nvSpPr>
        <p:spPr>
          <a:xfrm>
            <a:off x="3220977" y="188640"/>
            <a:ext cx="864096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spTree>
    <p:extLst>
      <p:ext uri="{BB962C8B-B14F-4D97-AF65-F5344CB8AC3E}">
        <p14:creationId xmlns:p14="http://schemas.microsoft.com/office/powerpoint/2010/main" val="21250990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ent_Slide_2">
    <p:spTree>
      <p:nvGrpSpPr>
        <p:cNvPr id="1" name=""/>
        <p:cNvGrpSpPr/>
        <p:nvPr/>
      </p:nvGrpSpPr>
      <p:grpSpPr>
        <a:xfrm>
          <a:off x="0" y="0"/>
          <a:ext cx="0" cy="0"/>
          <a:chOff x="0" y="0"/>
          <a:chExt cx="0" cy="0"/>
        </a:xfrm>
      </p:grpSpPr>
      <p:sp>
        <p:nvSpPr>
          <p:cNvPr id="23" name="Rettangolo 22">
            <a:extLst>
              <a:ext uri="{FF2B5EF4-FFF2-40B4-BE49-F238E27FC236}">
                <a16:creationId xmlns:a16="http://schemas.microsoft.com/office/drawing/2014/main" id="{DE633CC4-435D-416E-AA98-4662B8A85FE2}"/>
              </a:ext>
            </a:extLst>
          </p:cNvPr>
          <p:cNvSpPr/>
          <p:nvPr userDrawn="1"/>
        </p:nvSpPr>
        <p:spPr>
          <a:xfrm>
            <a:off x="11414248" y="6376243"/>
            <a:ext cx="442392" cy="293117"/>
          </a:xfrm>
          <a:prstGeom prst="rect">
            <a:avLst/>
          </a:prstGeom>
          <a:solidFill>
            <a:srgbClr val="1D2F4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chemeClr val="bg1">
                  <a:lumMod val="65000"/>
                </a:schemeClr>
              </a:solidFill>
            </a:endParaRPr>
          </a:p>
        </p:txBody>
      </p:sp>
      <p:sp>
        <p:nvSpPr>
          <p:cNvPr id="21" name="Content Placeholder 2">
            <a:extLst>
              <a:ext uri="{FF2B5EF4-FFF2-40B4-BE49-F238E27FC236}">
                <a16:creationId xmlns:a16="http://schemas.microsoft.com/office/drawing/2014/main" id="{B3F6A26B-5B89-2345-84B7-67F14B7446DF}"/>
              </a:ext>
            </a:extLst>
          </p:cNvPr>
          <p:cNvSpPr>
            <a:spLocks noGrp="1"/>
          </p:cNvSpPr>
          <p:nvPr>
            <p:ph idx="1" hasCustomPrompt="1"/>
          </p:nvPr>
        </p:nvSpPr>
        <p:spPr>
          <a:xfrm>
            <a:off x="335360" y="1293223"/>
            <a:ext cx="5664629" cy="4794991"/>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a:t>Click here to add text</a:t>
            </a:r>
          </a:p>
          <a:p>
            <a:pPr lvl="1"/>
            <a:r>
              <a:rPr lang="en-GB" noProof="0"/>
              <a:t>Second level</a:t>
            </a:r>
          </a:p>
          <a:p>
            <a:pPr lvl="2"/>
            <a:r>
              <a:rPr lang="en-GB" noProof="0"/>
              <a:t>Third level</a:t>
            </a:r>
          </a:p>
          <a:p>
            <a:pPr lvl="3"/>
            <a:endParaRPr lang="it-IT" dirty="0"/>
          </a:p>
          <a:p>
            <a:pPr lvl="4"/>
            <a:endParaRPr lang="it-IT" dirty="0"/>
          </a:p>
          <a:p>
            <a:pPr lvl="4"/>
            <a:endParaRPr lang="it-IT" dirty="0"/>
          </a:p>
          <a:p>
            <a:pPr lvl="4"/>
            <a:endParaRPr lang="it-IT" dirty="0"/>
          </a:p>
          <a:p>
            <a:pPr lvl="4"/>
            <a:endParaRPr lang="it-IT" dirty="0"/>
          </a:p>
          <a:p>
            <a:pPr lvl="4"/>
            <a:endParaRPr lang="it-IT" dirty="0"/>
          </a:p>
        </p:txBody>
      </p:sp>
      <p:sp>
        <p:nvSpPr>
          <p:cNvPr id="22" name="Content Placeholder 2">
            <a:extLst>
              <a:ext uri="{FF2B5EF4-FFF2-40B4-BE49-F238E27FC236}">
                <a16:creationId xmlns:a16="http://schemas.microsoft.com/office/drawing/2014/main" id="{EA9C6E97-D6ED-C742-B3BF-F3C7F85504AE}"/>
              </a:ext>
            </a:extLst>
          </p:cNvPr>
          <p:cNvSpPr>
            <a:spLocks noGrp="1"/>
          </p:cNvSpPr>
          <p:nvPr>
            <p:ph idx="15" hasCustomPrompt="1"/>
          </p:nvPr>
        </p:nvSpPr>
        <p:spPr>
          <a:xfrm>
            <a:off x="6192012" y="1293223"/>
            <a:ext cx="5664629" cy="4794992"/>
          </a:xfrm>
          <a:prstGeom prst="rect">
            <a:avLst/>
          </a:prstGeom>
        </p:spPr>
        <p:txBody>
          <a:bodyPr>
            <a:normAutofit/>
          </a:bodyPr>
          <a:lstStyle>
            <a:lvl1pPr marL="342900" indent="-342900">
              <a:buSzPct val="100000"/>
              <a:buFontTx/>
              <a:buBlip>
                <a:blip r:embed="rId2"/>
              </a:buBlip>
              <a:defRPr sz="2800" b="0" i="0">
                <a:solidFill>
                  <a:schemeClr val="tx1">
                    <a:lumMod val="75000"/>
                  </a:schemeClr>
                </a:solidFill>
                <a:latin typeface="+mn-lt"/>
                <a:ea typeface="Source Sans Pro" charset="0"/>
                <a:cs typeface="Source Sans Pro" charset="0"/>
              </a:defRPr>
            </a:lvl1pPr>
            <a:lvl2pPr marL="742950" indent="-285750">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1143000" indent="-22860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371600" marR="0" indent="0" algn="l" defTabSz="457200" rtl="0" eaLnBrk="1" fontAlgn="auto" latinLnBrk="0" hangingPunct="1">
              <a:lnSpc>
                <a:spcPct val="100000"/>
              </a:lnSpc>
              <a:spcBef>
                <a:spcPct val="20000"/>
              </a:spcBef>
              <a:spcAft>
                <a:spcPts val="0"/>
              </a:spcAft>
              <a:buClrTx/>
              <a:buSzPct val="70000"/>
              <a:buFontTx/>
              <a:buNone/>
              <a:tabLst/>
              <a:defRPr sz="2800" b="0" i="0">
                <a:solidFill>
                  <a:schemeClr val="tx1">
                    <a:lumMod val="75000"/>
                  </a:schemeClr>
                </a:solidFill>
                <a:latin typeface="+mn-lt"/>
                <a:ea typeface="Source Sans Pro" charset="0"/>
                <a:cs typeface="Source Sans Pro" charset="0"/>
              </a:defRPr>
            </a:lvl4pPr>
            <a:lvl5pPr marL="1828800" marR="0" indent="0" algn="l" defTabSz="4572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a:t>Click here to add text</a:t>
            </a:r>
          </a:p>
          <a:p>
            <a:pPr lvl="1"/>
            <a:r>
              <a:rPr lang="en-GB" noProof="0"/>
              <a:t>Second level</a:t>
            </a:r>
          </a:p>
          <a:p>
            <a:pPr lvl="2"/>
            <a:r>
              <a:rPr lang="en-GB" noProof="0"/>
              <a:t>Third level</a:t>
            </a:r>
          </a:p>
          <a:p>
            <a:pPr lvl="3"/>
            <a:endParaRPr lang="en-GB" noProof="0"/>
          </a:p>
          <a:p>
            <a:pPr lvl="4"/>
            <a:endParaRPr lang="en-GB" noProof="0"/>
          </a:p>
          <a:p>
            <a:pPr lvl="4"/>
            <a:endParaRPr lang="en-GB" noProof="0"/>
          </a:p>
          <a:p>
            <a:pPr lvl="4"/>
            <a:endParaRPr lang="en-GB" noProof="0"/>
          </a:p>
          <a:p>
            <a:pPr lvl="4"/>
            <a:endParaRPr lang="en-GB" noProof="0"/>
          </a:p>
          <a:p>
            <a:pPr lvl="4"/>
            <a:endParaRPr lang="en-GB" noProof="0"/>
          </a:p>
        </p:txBody>
      </p:sp>
      <p:sp>
        <p:nvSpPr>
          <p:cNvPr id="26" name="Rettangolo 25"/>
          <p:cNvSpPr>
            <a:spLocks/>
          </p:cNvSpPr>
          <p:nvPr userDrawn="1"/>
        </p:nvSpPr>
        <p:spPr>
          <a:xfrm>
            <a:off x="4152612" y="0"/>
            <a:ext cx="1511361"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7" name="Rettangolo 26"/>
          <p:cNvSpPr>
            <a:spLocks/>
          </p:cNvSpPr>
          <p:nvPr userDrawn="1"/>
        </p:nvSpPr>
        <p:spPr>
          <a:xfrm>
            <a:off x="7920205" y="0"/>
            <a:ext cx="4223295"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8" name="Rettangolo 27"/>
          <p:cNvSpPr>
            <a:spLocks/>
          </p:cNvSpPr>
          <p:nvPr userDrawn="1"/>
        </p:nvSpPr>
        <p:spPr>
          <a:xfrm>
            <a:off x="11202275" y="0"/>
            <a:ext cx="996844"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9" name="Rettangolo 28"/>
          <p:cNvSpPr>
            <a:spLocks/>
          </p:cNvSpPr>
          <p:nvPr userDrawn="1"/>
        </p:nvSpPr>
        <p:spPr>
          <a:xfrm>
            <a:off x="2543607" y="0"/>
            <a:ext cx="1354740"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0" name="Rettangolo 29"/>
          <p:cNvSpPr>
            <a:spLocks/>
          </p:cNvSpPr>
          <p:nvPr userDrawn="1"/>
        </p:nvSpPr>
        <p:spPr>
          <a:xfrm>
            <a:off x="9552385" y="0"/>
            <a:ext cx="1738195"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1" name="Rettangolo 30"/>
          <p:cNvSpPr>
            <a:spLocks/>
          </p:cNvSpPr>
          <p:nvPr userDrawn="1"/>
        </p:nvSpPr>
        <p:spPr>
          <a:xfrm>
            <a:off x="6960098" y="0"/>
            <a:ext cx="1523817"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2" name="Rettangolo 31"/>
          <p:cNvSpPr>
            <a:spLocks/>
          </p:cNvSpPr>
          <p:nvPr userDrawn="1"/>
        </p:nvSpPr>
        <p:spPr>
          <a:xfrm>
            <a:off x="1701959" y="-2"/>
            <a:ext cx="841647" cy="36000"/>
          </a:xfrm>
          <a:prstGeom prst="rect">
            <a:avLst/>
          </a:prstGeom>
          <a:solidFill>
            <a:srgbClr val="1C30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3" name="Rettangolo 32"/>
          <p:cNvSpPr>
            <a:spLocks/>
          </p:cNvSpPr>
          <p:nvPr userDrawn="1"/>
        </p:nvSpPr>
        <p:spPr>
          <a:xfrm>
            <a:off x="857970"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4" name="Rettangolo 33"/>
          <p:cNvSpPr>
            <a:spLocks/>
          </p:cNvSpPr>
          <p:nvPr userDrawn="1"/>
        </p:nvSpPr>
        <p:spPr>
          <a:xfrm>
            <a:off x="3454402" y="0"/>
            <a:ext cx="854092"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5" name="Rettangolo 34"/>
          <p:cNvSpPr>
            <a:spLocks/>
          </p:cNvSpPr>
          <p:nvPr userDrawn="1"/>
        </p:nvSpPr>
        <p:spPr>
          <a:xfrm>
            <a:off x="5663973" y="0"/>
            <a:ext cx="1403313"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6" name="Rettangolo 35"/>
          <p:cNvSpPr>
            <a:spLocks/>
          </p:cNvSpPr>
          <p:nvPr userDrawn="1"/>
        </p:nvSpPr>
        <p:spPr>
          <a:xfrm>
            <a:off x="9810659" y="0"/>
            <a:ext cx="221780" cy="36000"/>
          </a:xfrm>
          <a:prstGeom prst="rect">
            <a:avLst/>
          </a:prstGeom>
          <a:solidFill>
            <a:srgbClr val="75A5D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7" name="Rettangolo 36"/>
          <p:cNvSpPr>
            <a:spLocks/>
          </p:cNvSpPr>
          <p:nvPr userDrawn="1"/>
        </p:nvSpPr>
        <p:spPr>
          <a:xfrm>
            <a:off x="-181" y="-2"/>
            <a:ext cx="858151" cy="36000"/>
          </a:xfrm>
          <a:prstGeom prst="rect">
            <a:avLst/>
          </a:prstGeom>
          <a:solidFill>
            <a:srgbClr val="B589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39" name="Date Placeholder 3">
            <a:extLst>
              <a:ext uri="{FF2B5EF4-FFF2-40B4-BE49-F238E27FC236}">
                <a16:creationId xmlns:a16="http://schemas.microsoft.com/office/drawing/2014/main" id="{2D6204B7-1D0D-1E43-967C-261D932E2D40}"/>
              </a:ext>
            </a:extLst>
          </p:cNvPr>
          <p:cNvSpPr>
            <a:spLocks noGrp="1"/>
          </p:cNvSpPr>
          <p:nvPr>
            <p:ph type="dt" sz="half" idx="10"/>
          </p:nvPr>
        </p:nvSpPr>
        <p:spPr>
          <a:xfrm>
            <a:off x="335360" y="6381328"/>
            <a:ext cx="2844800" cy="288032"/>
          </a:xfrm>
          <a:prstGeom prst="rect">
            <a:avLst/>
          </a:prstGeom>
        </p:spPr>
        <p:txBody>
          <a:bodyPr/>
          <a:lstStyle>
            <a:lvl1pPr>
              <a:defRPr sz="2000" b="0" i="0">
                <a:solidFill>
                  <a:schemeClr val="tx1">
                    <a:lumMod val="75000"/>
                  </a:schemeClr>
                </a:solidFill>
                <a:latin typeface="+mn-lt"/>
                <a:ea typeface="Source Sans Pro" charset="0"/>
                <a:cs typeface="Source Sans Pro" charset="0"/>
              </a:defRPr>
            </a:lvl1pPr>
          </a:lstStyle>
          <a:p>
            <a:fld id="{E28DAB20-03EB-4D39-A0F2-B73A96222495}" type="datetime1">
              <a:rPr lang="en-GB" smtClean="0"/>
              <a:t>10/04/2019</a:t>
            </a:fld>
            <a:endParaRPr lang="en-US" dirty="0"/>
          </a:p>
        </p:txBody>
      </p:sp>
      <p:sp>
        <p:nvSpPr>
          <p:cNvPr id="40" name="Footer Placeholder 4">
            <a:extLst>
              <a:ext uri="{FF2B5EF4-FFF2-40B4-BE49-F238E27FC236}">
                <a16:creationId xmlns:a16="http://schemas.microsoft.com/office/drawing/2014/main" id="{E1E01ECC-58A4-0745-A3E0-F9FCCE41DACE}"/>
              </a:ext>
            </a:extLst>
          </p:cNvPr>
          <p:cNvSpPr>
            <a:spLocks noGrp="1"/>
          </p:cNvSpPr>
          <p:nvPr>
            <p:ph type="ftr" sz="quarter" idx="11"/>
          </p:nvPr>
        </p:nvSpPr>
        <p:spPr>
          <a:xfrm>
            <a:off x="4165600" y="6381328"/>
            <a:ext cx="3860800" cy="288032"/>
          </a:xfrm>
          <a:prstGeom prst="rect">
            <a:avLst/>
          </a:prstGeom>
        </p:spPr>
        <p:txBody>
          <a:bodyPr>
            <a:normAutofit/>
          </a:bodyPr>
          <a:lstStyle>
            <a:lvl1pPr>
              <a:defRPr sz="2000" b="0" i="0">
                <a:solidFill>
                  <a:schemeClr val="tx1">
                    <a:lumMod val="75000"/>
                  </a:schemeClr>
                </a:solidFill>
                <a:latin typeface="+mn-lt"/>
                <a:ea typeface="Source Sans Pro" charset="0"/>
                <a:cs typeface="Source Sans Pro" charset="0"/>
              </a:defRPr>
            </a:lvl1pPr>
          </a:lstStyle>
          <a:p>
            <a:endParaRPr lang="en-US" dirty="0"/>
          </a:p>
        </p:txBody>
      </p:sp>
      <p:cxnSp>
        <p:nvCxnSpPr>
          <p:cNvPr id="41" name="Connettore 1 40">
            <a:extLst>
              <a:ext uri="{FF2B5EF4-FFF2-40B4-BE49-F238E27FC236}">
                <a16:creationId xmlns:a16="http://schemas.microsoft.com/office/drawing/2014/main" id="{05EEB7C1-79E8-894A-A6D8-E6E8AF7BA267}"/>
              </a:ext>
            </a:extLst>
          </p:cNvPr>
          <p:cNvCxnSpPr>
            <a:cxnSpLocks/>
          </p:cNvCxnSpPr>
          <p:nvPr userDrawn="1"/>
        </p:nvCxnSpPr>
        <p:spPr>
          <a:xfrm flipH="1" flipV="1">
            <a:off x="335360" y="6376246"/>
            <a:ext cx="11521280" cy="5085"/>
          </a:xfrm>
          <a:prstGeom prst="line">
            <a:avLst/>
          </a:prstGeom>
          <a:ln w="12700">
            <a:solidFill>
              <a:srgbClr val="1D2F45"/>
            </a:solidFill>
          </a:ln>
          <a:effectLst/>
        </p:spPr>
        <p:style>
          <a:lnRef idx="2">
            <a:schemeClr val="accent1"/>
          </a:lnRef>
          <a:fillRef idx="0">
            <a:schemeClr val="accent1"/>
          </a:fillRef>
          <a:effectRef idx="1">
            <a:schemeClr val="accent1"/>
          </a:effectRef>
          <a:fontRef idx="minor">
            <a:schemeClr val="tx1"/>
          </a:fontRef>
        </p:style>
      </p:cxnSp>
      <p:sp>
        <p:nvSpPr>
          <p:cNvPr id="43" name="Slide Number Placeholder 5">
            <a:extLst>
              <a:ext uri="{FF2B5EF4-FFF2-40B4-BE49-F238E27FC236}">
                <a16:creationId xmlns:a16="http://schemas.microsoft.com/office/drawing/2014/main" id="{B526890D-A7E7-0848-AAB2-0716D2C403A1}"/>
              </a:ext>
            </a:extLst>
          </p:cNvPr>
          <p:cNvSpPr>
            <a:spLocks noGrp="1"/>
          </p:cNvSpPr>
          <p:nvPr>
            <p:ph type="sldNum" sz="quarter" idx="12"/>
          </p:nvPr>
        </p:nvSpPr>
        <p:spPr>
          <a:xfrm>
            <a:off x="8737600" y="6381328"/>
            <a:ext cx="3119040" cy="288032"/>
          </a:xfrm>
          <a:prstGeom prst="rect">
            <a:avLst/>
          </a:prstGeom>
        </p:spPr>
        <p:txBody>
          <a:bodyPr/>
          <a:lstStyle>
            <a:lvl1pPr algn="r">
              <a:defRPr sz="1300" b="0" i="0">
                <a:solidFill>
                  <a:schemeClr val="tx1">
                    <a:lumMod val="75000"/>
                  </a:schemeClr>
                </a:solidFill>
                <a:latin typeface="Source Sans Pro" charset="0"/>
                <a:ea typeface="Source Sans Pro" charset="0"/>
                <a:cs typeface="Source Sans Pro" charset="0"/>
              </a:defRPr>
            </a:lvl1pPr>
          </a:lstStyle>
          <a:p>
            <a:fld id="{B6F15528-21DE-4FAA-801E-634DDDAF4B2B}" type="slidenum">
              <a:rPr lang="en-US" smtClean="0"/>
              <a:pPr/>
              <a:t>‹N°›</a:t>
            </a:fld>
            <a:endParaRPr lang="en-US" dirty="0"/>
          </a:p>
        </p:txBody>
      </p:sp>
      <p:pic>
        <p:nvPicPr>
          <p:cNvPr id="44" name="Immagine 43">
            <a:extLst>
              <a:ext uri="{FF2B5EF4-FFF2-40B4-BE49-F238E27FC236}">
                <a16:creationId xmlns:a16="http://schemas.microsoft.com/office/drawing/2014/main" id="{2C34C010-9376-654D-A867-B52581D1056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504" y="120788"/>
            <a:ext cx="2808312" cy="754672"/>
          </a:xfrm>
          <a:prstGeom prst="rect">
            <a:avLst/>
          </a:prstGeom>
        </p:spPr>
      </p:pic>
      <p:pic>
        <p:nvPicPr>
          <p:cNvPr id="24" name="Immagine 23">
            <a:extLst>
              <a:ext uri="{FF2B5EF4-FFF2-40B4-BE49-F238E27FC236}">
                <a16:creationId xmlns:a16="http://schemas.microsoft.com/office/drawing/2014/main" id="{194572B0-78DD-4243-9D5D-D9DAD50C2F7A}"/>
              </a:ext>
            </a:extLst>
          </p:cNvPr>
          <p:cNvPicPr>
            <a:picLocks noChangeAspect="1"/>
          </p:cNvPicPr>
          <p:nvPr userDrawn="1"/>
        </p:nvPicPr>
        <p:blipFill>
          <a:blip r:embed="rId4"/>
          <a:stretch>
            <a:fillRect/>
          </a:stretch>
        </p:blipFill>
        <p:spPr>
          <a:xfrm>
            <a:off x="0" y="6826217"/>
            <a:ext cx="12192000" cy="31783"/>
          </a:xfrm>
          <a:prstGeom prst="rect">
            <a:avLst/>
          </a:prstGeom>
        </p:spPr>
      </p:pic>
      <p:sp>
        <p:nvSpPr>
          <p:cNvPr id="25" name="Titolo 1">
            <a:extLst>
              <a:ext uri="{FF2B5EF4-FFF2-40B4-BE49-F238E27FC236}">
                <a16:creationId xmlns:a16="http://schemas.microsoft.com/office/drawing/2014/main" id="{8C81318F-A6E2-4E4E-AD26-649A91504279}"/>
              </a:ext>
            </a:extLst>
          </p:cNvPr>
          <p:cNvSpPr>
            <a:spLocks noGrp="1"/>
          </p:cNvSpPr>
          <p:nvPr>
            <p:ph type="title" hasCustomPrompt="1"/>
          </p:nvPr>
        </p:nvSpPr>
        <p:spPr>
          <a:xfrm>
            <a:off x="3220977" y="188640"/>
            <a:ext cx="8640960" cy="537716"/>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spTree>
    <p:extLst>
      <p:ext uri="{BB962C8B-B14F-4D97-AF65-F5344CB8AC3E}">
        <p14:creationId xmlns:p14="http://schemas.microsoft.com/office/powerpoint/2010/main" val="3441713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ermediate Slid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9783B677-330E-4253-B1BB-68B6A29BF270}"/>
              </a:ext>
            </a:extLst>
          </p:cNvPr>
          <p:cNvPicPr>
            <a:picLocks noChangeAspect="1"/>
          </p:cNvPicPr>
          <p:nvPr userDrawn="1"/>
        </p:nvPicPr>
        <p:blipFill>
          <a:blip r:embed="rId3"/>
          <a:stretch>
            <a:fillRect/>
          </a:stretch>
        </p:blipFill>
        <p:spPr>
          <a:xfrm>
            <a:off x="702348" y="1449438"/>
            <a:ext cx="2645516" cy="655642"/>
          </a:xfrm>
          <a:prstGeom prst="rect">
            <a:avLst/>
          </a:prstGeom>
        </p:spPr>
      </p:pic>
      <p:sp>
        <p:nvSpPr>
          <p:cNvPr id="4" name="Content Placeholder 2">
            <a:extLst>
              <a:ext uri="{FF2B5EF4-FFF2-40B4-BE49-F238E27FC236}">
                <a16:creationId xmlns:a16="http://schemas.microsoft.com/office/drawing/2014/main" id="{1EF6C7B7-1597-4762-9541-39E64CD64D0B}"/>
              </a:ext>
            </a:extLst>
          </p:cNvPr>
          <p:cNvSpPr>
            <a:spLocks noGrp="1"/>
          </p:cNvSpPr>
          <p:nvPr>
            <p:ph idx="1" hasCustomPrompt="1"/>
          </p:nvPr>
        </p:nvSpPr>
        <p:spPr>
          <a:xfrm>
            <a:off x="628650" y="3631913"/>
            <a:ext cx="7759774" cy="2317368"/>
          </a:xfrm>
          <a:prstGeom prst="rect">
            <a:avLst/>
          </a:prstGeom>
        </p:spPr>
        <p:txBody>
          <a:bodyPr>
            <a:normAutofit/>
          </a:bodyPr>
          <a:lstStyle>
            <a:lvl1pPr marL="0" indent="0">
              <a:buSzPct val="100000"/>
              <a:buFontTx/>
              <a:buNone/>
              <a:defRPr sz="2800" b="0" i="0">
                <a:solidFill>
                  <a:schemeClr val="tx1">
                    <a:lumMod val="75000"/>
                  </a:schemeClr>
                </a:solidFill>
                <a:latin typeface="+mn-lt"/>
                <a:ea typeface="Source Sans Pro" charset="0"/>
                <a:cs typeface="Source Sans Pro" charset="0"/>
              </a:defRPr>
            </a:lvl1pPr>
            <a:lvl2pPr marL="557213" indent="-214313">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857250" indent="-17145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028700" marR="0" indent="0" algn="l" defTabSz="342900" rtl="0" eaLnBrk="1" fontAlgn="auto" latinLnBrk="0" hangingPunct="1">
              <a:lnSpc>
                <a:spcPct val="100000"/>
              </a:lnSpc>
              <a:spcBef>
                <a:spcPct val="20000"/>
              </a:spcBef>
              <a:spcAft>
                <a:spcPts val="0"/>
              </a:spcAft>
              <a:buClrTx/>
              <a:buSzPct val="70000"/>
              <a:buFont typeface="Calibri" panose="020F0502020204030204" pitchFamily="34" charset="0"/>
              <a:buNone/>
              <a:tabLst/>
              <a:defRPr sz="2800" b="0" i="0">
                <a:solidFill>
                  <a:schemeClr val="tx1">
                    <a:lumMod val="75000"/>
                  </a:schemeClr>
                </a:solidFill>
                <a:latin typeface="+mn-lt"/>
                <a:ea typeface="Source Sans Pro" charset="0"/>
                <a:cs typeface="Source Sans Pro" charset="0"/>
              </a:defRPr>
            </a:lvl4pPr>
            <a:lvl5pPr marL="1371600" marR="0" indent="0" algn="l" defTabSz="3429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pPr lvl="0"/>
            <a:r>
              <a:rPr lang="en-GB" noProof="0" dirty="0"/>
              <a:t>Click here to add text</a:t>
            </a:r>
            <a:endParaRPr lang="it-IT" dirty="0"/>
          </a:p>
          <a:p>
            <a:pPr lvl="4"/>
            <a:endParaRPr lang="it-IT" dirty="0"/>
          </a:p>
          <a:p>
            <a:pPr lvl="4"/>
            <a:endParaRPr lang="it-IT" dirty="0"/>
          </a:p>
          <a:p>
            <a:pPr lvl="4"/>
            <a:endParaRPr lang="it-IT" dirty="0"/>
          </a:p>
          <a:p>
            <a:pPr lvl="4"/>
            <a:endParaRPr lang="it-IT" dirty="0"/>
          </a:p>
          <a:p>
            <a:pPr lvl="4"/>
            <a:endParaRPr lang="it-IT" dirty="0"/>
          </a:p>
        </p:txBody>
      </p:sp>
      <p:sp>
        <p:nvSpPr>
          <p:cNvPr id="6" name="Content Placeholder 2">
            <a:extLst>
              <a:ext uri="{FF2B5EF4-FFF2-40B4-BE49-F238E27FC236}">
                <a16:creationId xmlns:a16="http://schemas.microsoft.com/office/drawing/2014/main" id="{2003D9A9-DAB0-4043-9528-4822DD2D82EF}"/>
              </a:ext>
            </a:extLst>
          </p:cNvPr>
          <p:cNvSpPr>
            <a:spLocks noGrp="1"/>
          </p:cNvSpPr>
          <p:nvPr>
            <p:ph idx="10" hasCustomPrompt="1"/>
          </p:nvPr>
        </p:nvSpPr>
        <p:spPr>
          <a:xfrm>
            <a:off x="628650" y="2944594"/>
            <a:ext cx="5883079" cy="505729"/>
          </a:xfrm>
          <a:prstGeom prst="rect">
            <a:avLst/>
          </a:prstGeom>
        </p:spPr>
        <p:txBody>
          <a:bodyPr>
            <a:normAutofit/>
          </a:bodyPr>
          <a:lstStyle>
            <a:lvl1pPr marL="0" indent="0">
              <a:buSzPct val="100000"/>
              <a:buFontTx/>
              <a:buNone/>
              <a:defRPr sz="2800" b="0" i="0">
                <a:solidFill>
                  <a:schemeClr val="accent5">
                    <a:lumMod val="75000"/>
                  </a:schemeClr>
                </a:solidFill>
                <a:latin typeface="+mn-lt"/>
                <a:ea typeface="Source Sans Pro" charset="0"/>
                <a:cs typeface="Source Sans Pro" charset="0"/>
              </a:defRPr>
            </a:lvl1pPr>
            <a:lvl2pPr marL="557213" indent="-214313">
              <a:buSzPct val="90000"/>
              <a:buFont typeface="Calibri" panose="020F0502020204030204" pitchFamily="34" charset="0"/>
              <a:buChar char="-"/>
              <a:defRPr sz="2600" b="0" i="0">
                <a:solidFill>
                  <a:schemeClr val="tx1">
                    <a:lumMod val="75000"/>
                  </a:schemeClr>
                </a:solidFill>
                <a:latin typeface="+mn-lt"/>
                <a:ea typeface="Source Sans Pro" charset="0"/>
                <a:cs typeface="Source Sans Pro" charset="0"/>
              </a:defRPr>
            </a:lvl2pPr>
            <a:lvl3pPr marL="857250" indent="-171450">
              <a:buSzPct val="80000"/>
              <a:buFont typeface="Wingdings" panose="05000000000000000000" pitchFamily="2" charset="2"/>
              <a:buChar char="§"/>
              <a:defRPr sz="2400" b="0" i="0">
                <a:solidFill>
                  <a:schemeClr val="tx1">
                    <a:lumMod val="75000"/>
                  </a:schemeClr>
                </a:solidFill>
                <a:latin typeface="+mn-lt"/>
                <a:ea typeface="Source Sans Pro" charset="0"/>
                <a:cs typeface="Source Sans Pro" charset="0"/>
              </a:defRPr>
            </a:lvl3pPr>
            <a:lvl4pPr marL="1028700" marR="0" indent="0" algn="l" defTabSz="342900" rtl="0" eaLnBrk="1" fontAlgn="auto" latinLnBrk="0" hangingPunct="1">
              <a:lnSpc>
                <a:spcPct val="100000"/>
              </a:lnSpc>
              <a:spcBef>
                <a:spcPct val="20000"/>
              </a:spcBef>
              <a:spcAft>
                <a:spcPts val="0"/>
              </a:spcAft>
              <a:buClrTx/>
              <a:buSzPct val="70000"/>
              <a:buFont typeface="Calibri" panose="020F0502020204030204" pitchFamily="34" charset="0"/>
              <a:buNone/>
              <a:tabLst/>
              <a:defRPr sz="2800" b="0" i="0">
                <a:solidFill>
                  <a:schemeClr val="tx1">
                    <a:lumMod val="75000"/>
                  </a:schemeClr>
                </a:solidFill>
                <a:latin typeface="+mn-lt"/>
                <a:ea typeface="Source Sans Pro" charset="0"/>
                <a:cs typeface="Source Sans Pro" charset="0"/>
              </a:defRPr>
            </a:lvl4pPr>
            <a:lvl5pPr marL="1371600" marR="0" indent="0" algn="l" defTabSz="342900" rtl="0" eaLnBrk="1" fontAlgn="auto" latinLnBrk="0" hangingPunct="1">
              <a:lnSpc>
                <a:spcPct val="100000"/>
              </a:lnSpc>
              <a:spcBef>
                <a:spcPct val="20000"/>
              </a:spcBef>
              <a:spcAft>
                <a:spcPts val="0"/>
              </a:spcAft>
              <a:buClrTx/>
              <a:buSzPct val="80000"/>
              <a:buFontTx/>
              <a:buNone/>
              <a:tabLst/>
              <a:defRPr sz="2800" b="0" i="0">
                <a:solidFill>
                  <a:schemeClr val="tx1">
                    <a:lumMod val="75000"/>
                  </a:schemeClr>
                </a:solidFill>
                <a:latin typeface="+mn-lt"/>
                <a:ea typeface="Source Sans Pro" charset="0"/>
                <a:cs typeface="Source Sans Pro" charset="0"/>
              </a:defRPr>
            </a:lvl5pPr>
          </a:lstStyle>
          <a:p>
            <a:r>
              <a:rPr lang="en-GB" b="0" dirty="0">
                <a:solidFill>
                  <a:schemeClr val="accent5">
                    <a:lumMod val="75000"/>
                  </a:schemeClr>
                </a:solidFill>
              </a:rPr>
              <a:t>Click here to add subtitle</a:t>
            </a:r>
            <a:endParaRPr lang="it-IT" dirty="0"/>
          </a:p>
        </p:txBody>
      </p:sp>
      <p:pic>
        <p:nvPicPr>
          <p:cNvPr id="7" name="Immagine 6">
            <a:extLst>
              <a:ext uri="{FF2B5EF4-FFF2-40B4-BE49-F238E27FC236}">
                <a16:creationId xmlns:a16="http://schemas.microsoft.com/office/drawing/2014/main" id="{EE416F95-D136-4291-9DBD-6D01BD783D36}"/>
              </a:ext>
            </a:extLst>
          </p:cNvPr>
          <p:cNvPicPr>
            <a:picLocks noChangeAspect="1"/>
          </p:cNvPicPr>
          <p:nvPr userDrawn="1"/>
        </p:nvPicPr>
        <p:blipFill>
          <a:blip r:embed="rId4"/>
          <a:stretch>
            <a:fillRect/>
          </a:stretch>
        </p:blipFill>
        <p:spPr>
          <a:xfrm>
            <a:off x="0" y="6826217"/>
            <a:ext cx="12192000" cy="31783"/>
          </a:xfrm>
          <a:prstGeom prst="rect">
            <a:avLst/>
          </a:prstGeom>
        </p:spPr>
      </p:pic>
      <p:sp>
        <p:nvSpPr>
          <p:cNvPr id="8" name="Titolo 1">
            <a:extLst>
              <a:ext uri="{FF2B5EF4-FFF2-40B4-BE49-F238E27FC236}">
                <a16:creationId xmlns:a16="http://schemas.microsoft.com/office/drawing/2014/main" id="{B4701CE1-45E5-49C0-9675-78EC85F6A44F}"/>
              </a:ext>
            </a:extLst>
          </p:cNvPr>
          <p:cNvSpPr>
            <a:spLocks noGrp="1"/>
          </p:cNvSpPr>
          <p:nvPr>
            <p:ph type="title" hasCustomPrompt="1"/>
          </p:nvPr>
        </p:nvSpPr>
        <p:spPr>
          <a:xfrm>
            <a:off x="628650" y="2286670"/>
            <a:ext cx="5756582" cy="505729"/>
          </a:xfrm>
          <a:prstGeom prst="rect">
            <a:avLst/>
          </a:prstGeom>
        </p:spPr>
        <p:txBody>
          <a:bodyPr vert="horz">
            <a:normAutofit/>
          </a:bodyPr>
          <a:lstStyle>
            <a:lvl1pPr algn="l">
              <a:defRPr sz="3600" b="1" i="0">
                <a:solidFill>
                  <a:srgbClr val="1D2F45"/>
                </a:solidFill>
                <a:latin typeface="+mn-lt"/>
                <a:ea typeface="Source Sans Pro" charset="0"/>
                <a:cs typeface="Source Sans Pro" charset="0"/>
              </a:defRPr>
            </a:lvl1pPr>
          </a:lstStyle>
          <a:p>
            <a:r>
              <a:rPr lang="en-GB" noProof="0" dirty="0"/>
              <a:t>Click here to add title</a:t>
            </a:r>
          </a:p>
        </p:txBody>
      </p:sp>
    </p:spTree>
    <p:extLst>
      <p:ext uri="{BB962C8B-B14F-4D97-AF65-F5344CB8AC3E}">
        <p14:creationId xmlns:p14="http://schemas.microsoft.com/office/powerpoint/2010/main" val="29931122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AEF2F36-B244-4AAF-8FF9-09D26625E39C}"/>
              </a:ext>
            </a:extLst>
          </p:cNvPr>
          <p:cNvGrpSpPr/>
          <p:nvPr userDrawn="1"/>
        </p:nvGrpSpPr>
        <p:grpSpPr>
          <a:xfrm>
            <a:off x="4192277" y="4365104"/>
            <a:ext cx="3956040" cy="633228"/>
            <a:chOff x="4269008" y="5638956"/>
            <a:chExt cx="3956040" cy="633228"/>
          </a:xfrm>
        </p:grpSpPr>
        <p:pic>
          <p:nvPicPr>
            <p:cNvPr id="7" name="Immagine 6">
              <a:extLst>
                <a:ext uri="{FF2B5EF4-FFF2-40B4-BE49-F238E27FC236}">
                  <a16:creationId xmlns:a16="http://schemas.microsoft.com/office/drawing/2014/main" id="{4E9FBBCD-1A09-854C-AD37-ABFC23BF721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9008" y="5666091"/>
              <a:ext cx="630033" cy="578959"/>
            </a:xfrm>
            <a:prstGeom prst="rect">
              <a:avLst/>
            </a:prstGeom>
          </p:spPr>
        </p:pic>
        <p:pic>
          <p:nvPicPr>
            <p:cNvPr id="8" name="Immagine 7">
              <a:extLst>
                <a:ext uri="{FF2B5EF4-FFF2-40B4-BE49-F238E27FC236}">
                  <a16:creationId xmlns:a16="http://schemas.microsoft.com/office/drawing/2014/main" id="{AB059FA9-527F-3047-9752-90211709898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43505" y="5638956"/>
              <a:ext cx="658903" cy="633228"/>
            </a:xfrm>
            <a:prstGeom prst="rect">
              <a:avLst/>
            </a:prstGeom>
          </p:spPr>
        </p:pic>
        <p:sp>
          <p:nvSpPr>
            <p:cNvPr id="10" name="CasellaDiTesto 9">
              <a:extLst>
                <a:ext uri="{FF2B5EF4-FFF2-40B4-BE49-F238E27FC236}">
                  <a16:creationId xmlns:a16="http://schemas.microsoft.com/office/drawing/2014/main" id="{0C463FB9-8E58-4D7E-9AEC-9058EB62CFA0}"/>
                </a:ext>
              </a:extLst>
            </p:cNvPr>
            <p:cNvSpPr txBox="1"/>
            <p:nvPr userDrawn="1"/>
          </p:nvSpPr>
          <p:spPr>
            <a:xfrm>
              <a:off x="4759216" y="5755515"/>
              <a:ext cx="1552984" cy="400110"/>
            </a:xfrm>
            <a:prstGeom prst="rect">
              <a:avLst/>
            </a:prstGeom>
            <a:noFill/>
          </p:spPr>
          <p:txBody>
            <a:bodyPr wrap="square" rtlCol="0">
              <a:spAutoFit/>
            </a:bodyPr>
            <a:lstStyle/>
            <a:p>
              <a:pPr algn="l"/>
              <a:r>
                <a:rPr lang="en-GB" sz="2000" dirty="0">
                  <a:solidFill>
                    <a:srgbClr val="1C3046"/>
                  </a:solidFill>
                  <a:ea typeface="Source Sans Pro" charset="0"/>
                  <a:cs typeface="Source Sans Pro" charset="0"/>
                </a:rPr>
                <a:t>eosc-hub.eu</a:t>
              </a:r>
            </a:p>
          </p:txBody>
        </p:sp>
        <p:sp>
          <p:nvSpPr>
            <p:cNvPr id="11" name="CasellaDiTesto 10">
              <a:extLst>
                <a:ext uri="{FF2B5EF4-FFF2-40B4-BE49-F238E27FC236}">
                  <a16:creationId xmlns:a16="http://schemas.microsoft.com/office/drawing/2014/main" id="{7C1AC704-9BA4-4C9D-8727-21E0A6C216B1}"/>
                </a:ext>
              </a:extLst>
            </p:cNvPr>
            <p:cNvSpPr txBox="1"/>
            <p:nvPr userDrawn="1"/>
          </p:nvSpPr>
          <p:spPr>
            <a:xfrm>
              <a:off x="6600056" y="5755515"/>
              <a:ext cx="1624992" cy="400110"/>
            </a:xfrm>
            <a:prstGeom prst="rect">
              <a:avLst/>
            </a:prstGeom>
            <a:noFill/>
          </p:spPr>
          <p:txBody>
            <a:bodyPr wrap="square" rtlCol="0">
              <a:spAutoFit/>
            </a:bodyPr>
            <a:lstStyle/>
            <a:p>
              <a:pPr algn="l"/>
              <a:r>
                <a:rPr lang="en-GB" sz="2000" dirty="0">
                  <a:solidFill>
                    <a:srgbClr val="1C3046"/>
                  </a:solidFill>
                  <a:ea typeface="Source Sans Pro" charset="0"/>
                  <a:cs typeface="Source Sans Pro" charset="0"/>
                </a:rPr>
                <a:t>@</a:t>
              </a:r>
              <a:r>
                <a:rPr lang="en-GB" sz="2000" dirty="0" err="1">
                  <a:solidFill>
                    <a:srgbClr val="1C3046"/>
                  </a:solidFill>
                  <a:ea typeface="Source Sans Pro" charset="0"/>
                  <a:cs typeface="Source Sans Pro" charset="0"/>
                </a:rPr>
                <a:t>EOSC_eu</a:t>
              </a:r>
              <a:endParaRPr lang="en-GB" sz="2000" dirty="0">
                <a:solidFill>
                  <a:srgbClr val="1C3046"/>
                </a:solidFill>
                <a:ea typeface="Source Sans Pro" charset="0"/>
                <a:cs typeface="Source Sans Pro" charset="0"/>
              </a:endParaRPr>
            </a:p>
          </p:txBody>
        </p:sp>
      </p:grpSp>
      <p:pic>
        <p:nvPicPr>
          <p:cNvPr id="13" name="Immagine 12">
            <a:extLst>
              <a:ext uri="{FF2B5EF4-FFF2-40B4-BE49-F238E27FC236}">
                <a16:creationId xmlns:a16="http://schemas.microsoft.com/office/drawing/2014/main" id="{7AAF6B84-BF74-4F8E-B824-03711F26909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277817" y="1643590"/>
            <a:ext cx="1784961" cy="2231201"/>
          </a:xfrm>
          <a:prstGeom prst="rect">
            <a:avLst/>
          </a:prstGeom>
        </p:spPr>
      </p:pic>
      <p:sp>
        <p:nvSpPr>
          <p:cNvPr id="14" name="CasellaDiTesto 1">
            <a:extLst>
              <a:ext uri="{FF2B5EF4-FFF2-40B4-BE49-F238E27FC236}">
                <a16:creationId xmlns:a16="http://schemas.microsoft.com/office/drawing/2014/main" id="{B9E0F5DF-28BF-4603-9413-29E52713A802}"/>
              </a:ext>
            </a:extLst>
          </p:cNvPr>
          <p:cNvSpPr txBox="1"/>
          <p:nvPr userDrawn="1"/>
        </p:nvSpPr>
        <p:spPr>
          <a:xfrm>
            <a:off x="1116252" y="1902602"/>
            <a:ext cx="4128459" cy="954107"/>
          </a:xfrm>
          <a:prstGeom prst="rect">
            <a:avLst/>
          </a:prstGeom>
          <a:noFill/>
        </p:spPr>
        <p:txBody>
          <a:bodyPr wrap="square" rtlCol="0">
            <a:spAutoFit/>
          </a:bodyPr>
          <a:lstStyle/>
          <a:p>
            <a:r>
              <a:rPr lang="en-GB" sz="2800" b="1" dirty="0">
                <a:solidFill>
                  <a:srgbClr val="1D2F45"/>
                </a:solidFill>
                <a:ea typeface="Source Sans Pro" charset="0"/>
                <a:cs typeface="Source Sans Pro" charset="0"/>
              </a:rPr>
              <a:t>Thank you</a:t>
            </a:r>
          </a:p>
          <a:p>
            <a:r>
              <a:rPr lang="en-GB" sz="2800" b="1" dirty="0">
                <a:solidFill>
                  <a:srgbClr val="1D2F45"/>
                </a:solidFill>
                <a:ea typeface="Source Sans Pro" charset="0"/>
                <a:cs typeface="Source Sans Pro" charset="0"/>
              </a:rPr>
              <a:t>for your attention! </a:t>
            </a:r>
          </a:p>
        </p:txBody>
      </p:sp>
      <p:sp>
        <p:nvSpPr>
          <p:cNvPr id="15" name="CasellaDiTesto 2">
            <a:extLst>
              <a:ext uri="{FF2B5EF4-FFF2-40B4-BE49-F238E27FC236}">
                <a16:creationId xmlns:a16="http://schemas.microsoft.com/office/drawing/2014/main" id="{4D4D3755-ED45-4BF4-89D4-2BA41674BD19}"/>
              </a:ext>
            </a:extLst>
          </p:cNvPr>
          <p:cNvSpPr txBox="1"/>
          <p:nvPr userDrawn="1"/>
        </p:nvSpPr>
        <p:spPr>
          <a:xfrm>
            <a:off x="1103445" y="3145477"/>
            <a:ext cx="3888459" cy="400110"/>
          </a:xfrm>
          <a:prstGeom prst="rect">
            <a:avLst/>
          </a:prstGeom>
          <a:noFill/>
        </p:spPr>
        <p:txBody>
          <a:bodyPr wrap="square" rtlCol="0">
            <a:spAutoFit/>
          </a:bodyPr>
          <a:lstStyle/>
          <a:p>
            <a:r>
              <a:rPr lang="en-GB" sz="2000" i="1" dirty="0">
                <a:ea typeface="Source Sans Pro" panose="020B0503030403020204" pitchFamily="34" charset="0"/>
              </a:rPr>
              <a:t>Questions?</a:t>
            </a:r>
          </a:p>
        </p:txBody>
      </p:sp>
      <p:cxnSp>
        <p:nvCxnSpPr>
          <p:cNvPr id="17" name="Connettore 1 4">
            <a:extLst>
              <a:ext uri="{FF2B5EF4-FFF2-40B4-BE49-F238E27FC236}">
                <a16:creationId xmlns:a16="http://schemas.microsoft.com/office/drawing/2014/main" id="{8187ABF1-33F6-44C1-B88C-2672C628984B}"/>
              </a:ext>
            </a:extLst>
          </p:cNvPr>
          <p:cNvCxnSpPr/>
          <p:nvPr userDrawn="1"/>
        </p:nvCxnSpPr>
        <p:spPr>
          <a:xfrm>
            <a:off x="1199457" y="3084480"/>
            <a:ext cx="2112235" cy="0"/>
          </a:xfrm>
          <a:prstGeom prst="line">
            <a:avLst/>
          </a:prstGeom>
          <a:ln>
            <a:solidFill>
              <a:srgbClr val="1D2F45"/>
            </a:solidFil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557573BB-FFBE-4128-A867-CF98847BD44E}"/>
              </a:ext>
            </a:extLst>
          </p:cNvPr>
          <p:cNvGrpSpPr/>
          <p:nvPr userDrawn="1"/>
        </p:nvGrpSpPr>
        <p:grpSpPr>
          <a:xfrm>
            <a:off x="935074" y="5956688"/>
            <a:ext cx="10470446" cy="400110"/>
            <a:chOff x="899592" y="6271590"/>
            <a:chExt cx="7705726" cy="294461"/>
          </a:xfrm>
        </p:grpSpPr>
        <p:pic>
          <p:nvPicPr>
            <p:cNvPr id="16" name="Picture 15">
              <a:extLst>
                <a:ext uri="{FF2B5EF4-FFF2-40B4-BE49-F238E27FC236}">
                  <a16:creationId xmlns:a16="http://schemas.microsoft.com/office/drawing/2014/main" id="{8988A985-D8B4-4CF8-8BFF-2DFCB01A16C0}"/>
                </a:ext>
              </a:extLst>
            </p:cNvPr>
            <p:cNvPicPr>
              <a:picLocks noChangeAspect="1"/>
            </p:cNvPicPr>
            <p:nvPr userDrawn="1"/>
          </p:nvPicPr>
          <p:blipFill>
            <a:blip r:embed="rId6"/>
            <a:stretch>
              <a:fillRect/>
            </a:stretch>
          </p:blipFill>
          <p:spPr>
            <a:xfrm>
              <a:off x="899592" y="6271590"/>
              <a:ext cx="842697" cy="294461"/>
            </a:xfrm>
            <a:prstGeom prst="rect">
              <a:avLst/>
            </a:prstGeom>
          </p:spPr>
        </p:pic>
        <p:pic>
          <p:nvPicPr>
            <p:cNvPr id="18" name="Picture 17">
              <a:extLst>
                <a:ext uri="{FF2B5EF4-FFF2-40B4-BE49-F238E27FC236}">
                  <a16:creationId xmlns:a16="http://schemas.microsoft.com/office/drawing/2014/main" id="{8396475E-36DF-4F28-A93D-81A651F0904A}"/>
                </a:ext>
              </a:extLst>
            </p:cNvPr>
            <p:cNvPicPr>
              <a:picLocks noChangeAspect="1"/>
            </p:cNvPicPr>
            <p:nvPr userDrawn="1"/>
          </p:nvPicPr>
          <p:blipFill>
            <a:blip r:embed="rId7"/>
            <a:stretch>
              <a:fillRect/>
            </a:stretch>
          </p:blipFill>
          <p:spPr>
            <a:xfrm>
              <a:off x="1813045" y="6349354"/>
              <a:ext cx="6792273" cy="216697"/>
            </a:xfrm>
            <a:prstGeom prst="rect">
              <a:avLst/>
            </a:prstGeom>
          </p:spPr>
        </p:pic>
      </p:grpSp>
    </p:spTree>
    <p:extLst>
      <p:ext uri="{BB962C8B-B14F-4D97-AF65-F5344CB8AC3E}">
        <p14:creationId xmlns:p14="http://schemas.microsoft.com/office/powerpoint/2010/main" val="3434511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0600" y="3221765"/>
            <a:ext cx="10363200" cy="1595705"/>
          </a:xfrm>
        </p:spPr>
        <p:txBody>
          <a:bodyPr anchor="b">
            <a:normAutofit/>
          </a:bodyPr>
          <a:lstStyle>
            <a:lvl1pPr algn="ctr">
              <a:defRPr sz="4800">
                <a:solidFill>
                  <a:schemeClr val="bg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489817" y="5063369"/>
            <a:ext cx="9144000" cy="978508"/>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10" name="Rettangolo 9">
            <a:extLst>
              <a:ext uri="{FF2B5EF4-FFF2-40B4-BE49-F238E27FC236}">
                <a16:creationId xmlns:a16="http://schemas.microsoft.com/office/drawing/2014/main" id="{B37CFE4B-908F-744C-86B0-5575CC115044}"/>
              </a:ext>
            </a:extLst>
          </p:cNvPr>
          <p:cNvSpPr/>
          <p:nvPr userDrawn="1"/>
        </p:nvSpPr>
        <p:spPr>
          <a:xfrm>
            <a:off x="990601" y="6378090"/>
            <a:ext cx="9483436" cy="415498"/>
          </a:xfrm>
          <a:prstGeom prst="rect">
            <a:avLst/>
          </a:prstGeom>
        </p:spPr>
        <p:txBody>
          <a:bodyPr wrap="square">
            <a:spAutoFit/>
          </a:bodyPr>
          <a:lstStyle/>
          <a:p>
            <a:pPr algn="r"/>
            <a:r>
              <a:rPr lang="en-GB" sz="1050" dirty="0">
                <a:solidFill>
                  <a:schemeClr val="bg1">
                    <a:lumMod val="95000"/>
                  </a:schemeClr>
                </a:solidFill>
              </a:rPr>
              <a:t>ESCAPE - The European Science Cluster of Astronomy &amp; Particle Physics ESFRI Research Infrastructures has received funding from the European Union’s Horizon 2020 research and innovation programme under the Grant Agreement n° 824064.</a:t>
            </a:r>
            <a:endParaRPr lang="en-GB" sz="1400" dirty="0">
              <a:solidFill>
                <a:schemeClr val="bg1">
                  <a:lumMod val="95000"/>
                </a:schemeClr>
              </a:solidFill>
            </a:endParaRPr>
          </a:p>
        </p:txBody>
      </p:sp>
    </p:spTree>
    <p:extLst>
      <p:ext uri="{BB962C8B-B14F-4D97-AF65-F5344CB8AC3E}">
        <p14:creationId xmlns:p14="http://schemas.microsoft.com/office/powerpoint/2010/main" val="6919268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a:t>
            </a:r>
          </a:p>
        </p:txBody>
      </p:sp>
      <p:sp>
        <p:nvSpPr>
          <p:cNvPr id="4" name="Date Placeholder 3"/>
          <p:cNvSpPr>
            <a:spLocks noGrp="1"/>
          </p:cNvSpPr>
          <p:nvPr>
            <p:ph type="dt" sz="half" idx="10"/>
          </p:nvPr>
        </p:nvSpPr>
        <p:spPr/>
        <p:txBody>
          <a:bodyPr/>
          <a:lstStyle/>
          <a:p>
            <a:r>
              <a:rPr lang="de-DE"/>
              <a:t>April, 10 2019</a:t>
            </a:r>
            <a:endParaRPr lang="it-IT"/>
          </a:p>
        </p:txBody>
      </p:sp>
      <p:sp>
        <p:nvSpPr>
          <p:cNvPr id="5" name="Footer Placeholder 4"/>
          <p:cNvSpPr>
            <a:spLocks noGrp="1"/>
          </p:cNvSpPr>
          <p:nvPr>
            <p:ph type="ftr" sz="quarter" idx="11"/>
          </p:nvPr>
        </p:nvSpPr>
        <p:spPr/>
        <p:txBody>
          <a:bodyPr/>
          <a:lstStyle/>
          <a:p>
            <a:r>
              <a:rPr lang="it-IT"/>
              <a:t>Patrick Fuhrmann at the EOSC Week</a:t>
            </a:r>
            <a:endParaRPr lang="it-IT" dirty="0"/>
          </a:p>
        </p:txBody>
      </p:sp>
      <p:sp>
        <p:nvSpPr>
          <p:cNvPr id="6" name="Slide Number Placeholder 5"/>
          <p:cNvSpPr>
            <a:spLocks noGrp="1"/>
          </p:cNvSpPr>
          <p:nvPr>
            <p:ph type="sldNum" sz="quarter" idx="12"/>
          </p:nvPr>
        </p:nvSpPr>
        <p:spPr>
          <a:xfrm>
            <a:off x="6537601" y="6346704"/>
            <a:ext cx="731981" cy="365125"/>
          </a:xfrm>
          <a:prstGeom prst="rect">
            <a:avLst/>
          </a:prstGeom>
        </p:spPr>
        <p:txBody>
          <a:bodyPr anchor="ctr" anchorCtr="0"/>
          <a:lstStyle>
            <a:lvl1pPr>
              <a:defRPr sz="1200" b="0">
                <a:solidFill>
                  <a:schemeClr val="tx1"/>
                </a:solidFill>
              </a:defRPr>
            </a:lvl1pPr>
          </a:lstStyle>
          <a:p>
            <a:pPr algn="ctr"/>
            <a:fld id="{F815B12F-D02A-B845-865F-37AC5B232343}" type="slidenum">
              <a:rPr lang="it-IT" smtClean="0"/>
              <a:pPr algn="ctr"/>
              <a:t>‹N°›</a:t>
            </a:fld>
            <a:endParaRPr lang="it-IT" dirty="0"/>
          </a:p>
        </p:txBody>
      </p:sp>
    </p:spTree>
    <p:extLst>
      <p:ext uri="{BB962C8B-B14F-4D97-AF65-F5344CB8AC3E}">
        <p14:creationId xmlns:p14="http://schemas.microsoft.com/office/powerpoint/2010/main" val="24711535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r>
              <a:rPr lang="de-DE"/>
              <a:t>April, 10 2019</a:t>
            </a:r>
            <a:endParaRPr lang="it-IT"/>
          </a:p>
        </p:txBody>
      </p:sp>
      <p:sp>
        <p:nvSpPr>
          <p:cNvPr id="5" name="Footer Placeholder 4"/>
          <p:cNvSpPr>
            <a:spLocks noGrp="1"/>
          </p:cNvSpPr>
          <p:nvPr>
            <p:ph type="ftr" sz="quarter" idx="11"/>
          </p:nvPr>
        </p:nvSpPr>
        <p:spPr/>
        <p:txBody>
          <a:bodyPr/>
          <a:lstStyle/>
          <a:p>
            <a:r>
              <a:rPr lang="it-IT"/>
              <a:t>Patrick Fuhrmann at the EOSC Week</a:t>
            </a:r>
          </a:p>
        </p:txBody>
      </p:sp>
    </p:spTree>
    <p:extLst>
      <p:ext uri="{BB962C8B-B14F-4D97-AF65-F5344CB8AC3E}">
        <p14:creationId xmlns:p14="http://schemas.microsoft.com/office/powerpoint/2010/main" val="3192091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CAE8F04B-6916-4866-8975-A8DF9EA2E2EA}" type="datetime1">
              <a:rPr lang="fr-FR" smtClean="0"/>
              <a:t>10/04/2019</a:t>
            </a:fld>
            <a:endParaRPr lang="fr-FR"/>
          </a:p>
        </p:txBody>
      </p:sp>
      <p:sp>
        <p:nvSpPr>
          <p:cNvPr id="5" name="Espace réservé du pied de page 4"/>
          <p:cNvSpPr>
            <a:spLocks noGrp="1"/>
          </p:cNvSpPr>
          <p:nvPr>
            <p:ph type="ftr" sz="quarter" idx="11"/>
          </p:nvPr>
        </p:nvSpPr>
        <p:spPr/>
        <p:txBody>
          <a:bodyPr/>
          <a:lstStyle/>
          <a:p>
            <a:r>
              <a:rPr lang="en-US" smtClean="0"/>
              <a:t>10th April 2019 - EOSC-hub week </a:t>
            </a:r>
            <a:endParaRPr lang="fr-FR"/>
          </a:p>
        </p:txBody>
      </p:sp>
      <p:sp>
        <p:nvSpPr>
          <p:cNvPr id="6" name="Espace réservé du numéro de diapositive 5"/>
          <p:cNvSpPr>
            <a:spLocks noGrp="1"/>
          </p:cNvSpPr>
          <p:nvPr>
            <p:ph type="sldNum" sz="quarter" idx="12"/>
          </p:nvPr>
        </p:nvSpPr>
        <p:spPr/>
        <p:txBody>
          <a:bodyPr/>
          <a:lstStyle/>
          <a:p>
            <a:fld id="{DF5C4BDF-C3F2-4F3A-AAD1-D0FC2F4512AC}" type="slidenum">
              <a:rPr lang="fr-FR" smtClean="0"/>
              <a:t>‹N°›</a:t>
            </a:fld>
            <a:endParaRPr lang="fr-FR"/>
          </a:p>
        </p:txBody>
      </p:sp>
    </p:spTree>
    <p:extLst>
      <p:ext uri="{BB962C8B-B14F-4D97-AF65-F5344CB8AC3E}">
        <p14:creationId xmlns:p14="http://schemas.microsoft.com/office/powerpoint/2010/main" val="34316641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it-IT"/>
              <a:t>Modifica gli stili del testo dello schema</a:t>
            </a:r>
          </a:p>
        </p:txBody>
      </p:sp>
      <p:sp>
        <p:nvSpPr>
          <p:cNvPr id="4" name="Content Placeholder 3"/>
          <p:cNvSpPr>
            <a:spLocks noGrp="1"/>
          </p:cNvSpPr>
          <p:nvPr>
            <p:ph sz="half" idx="2"/>
          </p:nvPr>
        </p:nvSpPr>
        <p:spPr>
          <a:xfrm>
            <a:off x="6172200" y="1825625"/>
            <a:ext cx="5181600" cy="4351338"/>
          </a:xfrm>
        </p:spPr>
        <p:txBody>
          <a:bodyPr/>
          <a:lstStyle/>
          <a:p>
            <a:pPr lvl="0"/>
            <a:r>
              <a:rPr lang="it-IT"/>
              <a:t>Modifica gli stili del testo dello schema</a:t>
            </a:r>
          </a:p>
        </p:txBody>
      </p:sp>
      <p:sp>
        <p:nvSpPr>
          <p:cNvPr id="5" name="Date Placeholder 4"/>
          <p:cNvSpPr>
            <a:spLocks noGrp="1"/>
          </p:cNvSpPr>
          <p:nvPr>
            <p:ph type="dt" sz="half" idx="10"/>
          </p:nvPr>
        </p:nvSpPr>
        <p:spPr/>
        <p:txBody>
          <a:bodyPr/>
          <a:lstStyle/>
          <a:p>
            <a:r>
              <a:rPr lang="de-DE"/>
              <a:t>April, 10 2019</a:t>
            </a:r>
            <a:endParaRPr lang="it-IT"/>
          </a:p>
        </p:txBody>
      </p:sp>
      <p:sp>
        <p:nvSpPr>
          <p:cNvPr id="6" name="Footer Placeholder 5"/>
          <p:cNvSpPr>
            <a:spLocks noGrp="1"/>
          </p:cNvSpPr>
          <p:nvPr>
            <p:ph type="ftr" sz="quarter" idx="11"/>
          </p:nvPr>
        </p:nvSpPr>
        <p:spPr/>
        <p:txBody>
          <a:bodyPr/>
          <a:lstStyle/>
          <a:p>
            <a:r>
              <a:rPr lang="it-IT"/>
              <a:t>Patrick Fuhrmann at the EOSC Week</a:t>
            </a:r>
          </a:p>
        </p:txBody>
      </p:sp>
    </p:spTree>
    <p:extLst>
      <p:ext uri="{BB962C8B-B14F-4D97-AF65-F5344CB8AC3E}">
        <p14:creationId xmlns:p14="http://schemas.microsoft.com/office/powerpoint/2010/main" val="5990595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839789" y="2505075"/>
            <a:ext cx="5157787" cy="3684588"/>
          </a:xfrm>
        </p:spPr>
        <p:txBody>
          <a:bodyPr/>
          <a:lstStyle/>
          <a:p>
            <a:pPr lvl="0"/>
            <a:r>
              <a:rPr lang="it-IT"/>
              <a:t>Modifica gli stili del testo dello schema</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172201" y="2505075"/>
            <a:ext cx="5183188" cy="3684588"/>
          </a:xfrm>
        </p:spPr>
        <p:txBody>
          <a:bodyPr/>
          <a:lstStyle/>
          <a:p>
            <a:pPr lvl="0"/>
            <a:r>
              <a:rPr lang="it-IT"/>
              <a:t>Modifica gli stili del testo dello schema</a:t>
            </a:r>
          </a:p>
        </p:txBody>
      </p:sp>
      <p:sp>
        <p:nvSpPr>
          <p:cNvPr id="7" name="Date Placeholder 6"/>
          <p:cNvSpPr>
            <a:spLocks noGrp="1"/>
          </p:cNvSpPr>
          <p:nvPr>
            <p:ph type="dt" sz="half" idx="10"/>
          </p:nvPr>
        </p:nvSpPr>
        <p:spPr/>
        <p:txBody>
          <a:bodyPr/>
          <a:lstStyle/>
          <a:p>
            <a:r>
              <a:rPr lang="de-DE"/>
              <a:t>April, 10 2019</a:t>
            </a:r>
            <a:endParaRPr lang="it-IT"/>
          </a:p>
        </p:txBody>
      </p:sp>
      <p:sp>
        <p:nvSpPr>
          <p:cNvPr id="8" name="Footer Placeholder 7"/>
          <p:cNvSpPr>
            <a:spLocks noGrp="1"/>
          </p:cNvSpPr>
          <p:nvPr>
            <p:ph type="ftr" sz="quarter" idx="11"/>
          </p:nvPr>
        </p:nvSpPr>
        <p:spPr/>
        <p:txBody>
          <a:bodyPr/>
          <a:lstStyle/>
          <a:p>
            <a:r>
              <a:rPr lang="it-IT"/>
              <a:t>Patrick Fuhrmann at the EOSC Week</a:t>
            </a:r>
          </a:p>
        </p:txBody>
      </p:sp>
    </p:spTree>
    <p:extLst>
      <p:ext uri="{BB962C8B-B14F-4D97-AF65-F5344CB8AC3E}">
        <p14:creationId xmlns:p14="http://schemas.microsoft.com/office/powerpoint/2010/main" val="14759468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r>
              <a:rPr lang="de-DE"/>
              <a:t>April, 10 2019</a:t>
            </a:r>
            <a:endParaRPr lang="it-IT"/>
          </a:p>
        </p:txBody>
      </p:sp>
      <p:sp>
        <p:nvSpPr>
          <p:cNvPr id="4" name="Footer Placeholder 3"/>
          <p:cNvSpPr>
            <a:spLocks noGrp="1"/>
          </p:cNvSpPr>
          <p:nvPr>
            <p:ph type="ftr" sz="quarter" idx="11"/>
          </p:nvPr>
        </p:nvSpPr>
        <p:spPr/>
        <p:txBody>
          <a:bodyPr/>
          <a:lstStyle/>
          <a:p>
            <a:r>
              <a:rPr lang="it-IT"/>
              <a:t>Patrick Fuhrmann at the EOSC Week</a:t>
            </a:r>
          </a:p>
        </p:txBody>
      </p:sp>
    </p:spTree>
    <p:extLst>
      <p:ext uri="{BB962C8B-B14F-4D97-AF65-F5344CB8AC3E}">
        <p14:creationId xmlns:p14="http://schemas.microsoft.com/office/powerpoint/2010/main" val="11219691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DE"/>
              <a:t>April, 10 2019</a:t>
            </a:r>
            <a:endParaRPr lang="it-IT"/>
          </a:p>
        </p:txBody>
      </p:sp>
      <p:sp>
        <p:nvSpPr>
          <p:cNvPr id="3" name="Footer Placeholder 2"/>
          <p:cNvSpPr>
            <a:spLocks noGrp="1"/>
          </p:cNvSpPr>
          <p:nvPr>
            <p:ph type="ftr" sz="quarter" idx="11"/>
          </p:nvPr>
        </p:nvSpPr>
        <p:spPr/>
        <p:txBody>
          <a:bodyPr/>
          <a:lstStyle/>
          <a:p>
            <a:r>
              <a:rPr lang="it-IT"/>
              <a:t>Patrick Fuhrmann at the EOSC Week</a:t>
            </a:r>
          </a:p>
        </p:txBody>
      </p:sp>
    </p:spTree>
    <p:extLst>
      <p:ext uri="{BB962C8B-B14F-4D97-AF65-F5344CB8AC3E}">
        <p14:creationId xmlns:p14="http://schemas.microsoft.com/office/powerpoint/2010/main" val="2117484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r>
              <a:rPr lang="de-DE"/>
              <a:t>April, 10 2019</a:t>
            </a:r>
            <a:endParaRPr lang="it-IT"/>
          </a:p>
        </p:txBody>
      </p:sp>
      <p:sp>
        <p:nvSpPr>
          <p:cNvPr id="6" name="Footer Placeholder 5"/>
          <p:cNvSpPr>
            <a:spLocks noGrp="1"/>
          </p:cNvSpPr>
          <p:nvPr>
            <p:ph type="ftr" sz="quarter" idx="11"/>
          </p:nvPr>
        </p:nvSpPr>
        <p:spPr/>
        <p:txBody>
          <a:bodyPr/>
          <a:lstStyle/>
          <a:p>
            <a:r>
              <a:rPr lang="it-IT"/>
              <a:t>Patrick Fuhrmann at the EOSC Week</a:t>
            </a:r>
          </a:p>
        </p:txBody>
      </p:sp>
    </p:spTree>
    <p:extLst>
      <p:ext uri="{BB962C8B-B14F-4D97-AF65-F5344CB8AC3E}">
        <p14:creationId xmlns:p14="http://schemas.microsoft.com/office/powerpoint/2010/main" val="1858227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Date Placeholder 4"/>
          <p:cNvSpPr>
            <a:spLocks noGrp="1"/>
          </p:cNvSpPr>
          <p:nvPr>
            <p:ph type="dt" sz="half" idx="10"/>
          </p:nvPr>
        </p:nvSpPr>
        <p:spPr/>
        <p:txBody>
          <a:bodyPr/>
          <a:lstStyle/>
          <a:p>
            <a:r>
              <a:rPr lang="de-DE"/>
              <a:t>April, 10 2019</a:t>
            </a:r>
            <a:endParaRPr lang="it-IT"/>
          </a:p>
        </p:txBody>
      </p:sp>
      <p:sp>
        <p:nvSpPr>
          <p:cNvPr id="6" name="Footer Placeholder 5"/>
          <p:cNvSpPr>
            <a:spLocks noGrp="1"/>
          </p:cNvSpPr>
          <p:nvPr>
            <p:ph type="ftr" sz="quarter" idx="11"/>
          </p:nvPr>
        </p:nvSpPr>
        <p:spPr/>
        <p:txBody>
          <a:bodyPr/>
          <a:lstStyle/>
          <a:p>
            <a:r>
              <a:rPr lang="it-IT"/>
              <a:t>Patrick Fuhrmann at the EOSC Week</a:t>
            </a:r>
          </a:p>
        </p:txBody>
      </p:sp>
    </p:spTree>
    <p:extLst>
      <p:ext uri="{BB962C8B-B14F-4D97-AF65-F5344CB8AC3E}">
        <p14:creationId xmlns:p14="http://schemas.microsoft.com/office/powerpoint/2010/main" val="1120389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Modifica gli stili del testo dello schema</a:t>
            </a:r>
          </a:p>
        </p:txBody>
      </p:sp>
      <p:sp>
        <p:nvSpPr>
          <p:cNvPr id="4" name="Date Placeholder 3"/>
          <p:cNvSpPr>
            <a:spLocks noGrp="1"/>
          </p:cNvSpPr>
          <p:nvPr>
            <p:ph type="dt" sz="half" idx="10"/>
          </p:nvPr>
        </p:nvSpPr>
        <p:spPr/>
        <p:txBody>
          <a:bodyPr/>
          <a:lstStyle/>
          <a:p>
            <a:r>
              <a:rPr lang="de-DE"/>
              <a:t>April, 10 2019</a:t>
            </a:r>
            <a:endParaRPr lang="it-IT"/>
          </a:p>
        </p:txBody>
      </p:sp>
      <p:sp>
        <p:nvSpPr>
          <p:cNvPr id="5" name="Footer Placeholder 4"/>
          <p:cNvSpPr>
            <a:spLocks noGrp="1"/>
          </p:cNvSpPr>
          <p:nvPr>
            <p:ph type="ftr" sz="quarter" idx="11"/>
          </p:nvPr>
        </p:nvSpPr>
        <p:spPr/>
        <p:txBody>
          <a:bodyPr/>
          <a:lstStyle/>
          <a:p>
            <a:r>
              <a:rPr lang="it-IT"/>
              <a:t>Patrick Fuhrmann at the EOSC Week</a:t>
            </a:r>
          </a:p>
        </p:txBody>
      </p:sp>
    </p:spTree>
    <p:extLst>
      <p:ext uri="{BB962C8B-B14F-4D97-AF65-F5344CB8AC3E}">
        <p14:creationId xmlns:p14="http://schemas.microsoft.com/office/powerpoint/2010/main" val="29665297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it-IT"/>
              <a:t>Modifica gli stili del testo dello schema</a:t>
            </a:r>
          </a:p>
        </p:txBody>
      </p:sp>
      <p:sp>
        <p:nvSpPr>
          <p:cNvPr id="4" name="Date Placeholder 3"/>
          <p:cNvSpPr>
            <a:spLocks noGrp="1"/>
          </p:cNvSpPr>
          <p:nvPr>
            <p:ph type="dt" sz="half" idx="10"/>
          </p:nvPr>
        </p:nvSpPr>
        <p:spPr/>
        <p:txBody>
          <a:bodyPr/>
          <a:lstStyle/>
          <a:p>
            <a:r>
              <a:rPr lang="de-DE"/>
              <a:t>April, 10 2019</a:t>
            </a:r>
            <a:endParaRPr lang="it-IT"/>
          </a:p>
        </p:txBody>
      </p:sp>
      <p:sp>
        <p:nvSpPr>
          <p:cNvPr id="5" name="Footer Placeholder 4"/>
          <p:cNvSpPr>
            <a:spLocks noGrp="1"/>
          </p:cNvSpPr>
          <p:nvPr>
            <p:ph type="ftr" sz="quarter" idx="11"/>
          </p:nvPr>
        </p:nvSpPr>
        <p:spPr/>
        <p:txBody>
          <a:bodyPr/>
          <a:lstStyle/>
          <a:p>
            <a:r>
              <a:rPr lang="it-IT"/>
              <a:t>Patrick Fuhrmann at the EOSC Week</a:t>
            </a:r>
          </a:p>
        </p:txBody>
      </p:sp>
    </p:spTree>
    <p:extLst>
      <p:ext uri="{BB962C8B-B14F-4D97-AF65-F5344CB8AC3E}">
        <p14:creationId xmlns:p14="http://schemas.microsoft.com/office/powerpoint/2010/main" val="1645242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re 1"/>
          <p:cNvSpPr>
            <a:spLocks noGrp="1"/>
          </p:cNvSpPr>
          <p:nvPr>
            <p:ph type="title"/>
          </p:nvPr>
        </p:nvSpPr>
        <p:spPr bwMode="gray">
          <a:xfrm>
            <a:off x="969600" y="126000"/>
            <a:ext cx="10982400" cy="496800"/>
          </a:xfrm>
          <a:solidFill>
            <a:schemeClr val="accent1"/>
          </a:solidFill>
        </p:spPr>
        <p:txBody>
          <a:bodyPr lIns="108000" rIns="108000"/>
          <a:lstStyle>
            <a:lvl1pPr>
              <a:lnSpc>
                <a:spcPct val="85000"/>
              </a:lnSpc>
              <a:defRPr sz="2400" cap="none" baseline="0">
                <a:solidFill>
                  <a:schemeClr val="bg1"/>
                </a:solidFill>
              </a:defRPr>
            </a:lvl1pPr>
          </a:lstStyle>
          <a:p>
            <a:r>
              <a:rPr lang="en-US" smtClean="0"/>
              <a:t>Click to edit Master title style</a:t>
            </a:r>
            <a:endParaRPr lang="fr-FR" dirty="0"/>
          </a:p>
        </p:txBody>
      </p:sp>
      <p:sp>
        <p:nvSpPr>
          <p:cNvPr id="3" name="Espace réservé du contenu 2"/>
          <p:cNvSpPr>
            <a:spLocks noGrp="1"/>
          </p:cNvSpPr>
          <p:nvPr>
            <p:ph idx="1"/>
          </p:nvPr>
        </p:nvSpPr>
        <p:spPr bwMode="gray">
          <a:xfrm>
            <a:off x="4468800" y="1098000"/>
            <a:ext cx="7483200" cy="3564000"/>
          </a:xfrm>
          <a:solidFill>
            <a:srgbClr val="4E5B99"/>
          </a:solidFill>
        </p:spPr>
        <p:txBody>
          <a:bodyPr lIns="216000" tIns="252000"/>
          <a:lstStyle>
            <a:lvl1pPr marL="0" indent="0">
              <a:spcAft>
                <a:spcPts val="360"/>
              </a:spcAft>
              <a:buFont typeface="Arial" pitchFamily="34" charset="0"/>
              <a:buNone/>
              <a:defRPr sz="3360">
                <a:solidFill>
                  <a:schemeClr val="bg1"/>
                </a:solidFill>
              </a:defRPr>
            </a:lvl1pPr>
            <a:lvl2pPr marL="0" indent="0">
              <a:spcBef>
                <a:spcPts val="480"/>
              </a:spcBef>
              <a:spcAft>
                <a:spcPts val="0"/>
              </a:spcAft>
              <a:buFont typeface="Arial" pitchFamily="34" charset="0"/>
              <a:buNone/>
              <a:defRPr sz="3120" b="1">
                <a:solidFill>
                  <a:schemeClr val="bg1"/>
                </a:solidFill>
              </a:defRPr>
            </a:lvl2pPr>
            <a:lvl3pPr marL="0" indent="0">
              <a:lnSpc>
                <a:spcPct val="80000"/>
              </a:lnSpc>
              <a:spcAft>
                <a:spcPts val="0"/>
              </a:spcAft>
              <a:buFont typeface="Arial" pitchFamily="34" charset="0"/>
              <a:buNone/>
              <a:defRPr sz="2700">
                <a:solidFill>
                  <a:schemeClr val="bg1"/>
                </a:solidFill>
              </a:defRPr>
            </a:lvl3pPr>
            <a:lvl4pPr marL="0" indent="0">
              <a:lnSpc>
                <a:spcPct val="100000"/>
              </a:lnSpc>
              <a:spcBef>
                <a:spcPts val="0"/>
              </a:spcBef>
              <a:spcAft>
                <a:spcPts val="240"/>
              </a:spcAft>
              <a:buSzPct val="80000"/>
              <a:buNone/>
              <a:defRPr sz="2100">
                <a:solidFill>
                  <a:schemeClr val="bg1"/>
                </a:solidFill>
              </a:defRPr>
            </a:lvl4pPr>
            <a:lvl5pPr marL="0" indent="0">
              <a:lnSpc>
                <a:spcPct val="80000"/>
              </a:lnSpc>
              <a:spcAft>
                <a:spcPts val="0"/>
              </a:spcAft>
              <a:buNone/>
              <a:defRPr sz="1800" b="1" i="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dirty="0"/>
          </a:p>
        </p:txBody>
      </p:sp>
      <p:sp>
        <p:nvSpPr>
          <p:cNvPr id="8" name="Espace réservé pour une image  7"/>
          <p:cNvSpPr>
            <a:spLocks noGrp="1"/>
          </p:cNvSpPr>
          <p:nvPr>
            <p:ph type="pic" sz="quarter" idx="13"/>
          </p:nvPr>
        </p:nvSpPr>
        <p:spPr>
          <a:xfrm>
            <a:off x="969600" y="1098000"/>
            <a:ext cx="3432000" cy="3564000"/>
          </a:xfrm>
        </p:spPr>
        <p:txBody>
          <a:bodyPr rtlCol="0" anchor="ctr">
            <a:noAutofit/>
          </a:bodyPr>
          <a:lstStyle>
            <a:lvl1pPr algn="ctr">
              <a:defRPr/>
            </a:lvl1pPr>
          </a:lstStyle>
          <a:p>
            <a:pPr lvl="0"/>
            <a:r>
              <a:rPr lang="en-US" noProof="0" dirty="0" smtClean="0"/>
              <a:t>Click icon to add picture</a:t>
            </a:r>
            <a:endParaRPr lang="fr-FR" noProof="0" dirty="0"/>
          </a:p>
        </p:txBody>
      </p:sp>
      <p:sp>
        <p:nvSpPr>
          <p:cNvPr id="5" name="Espace réservé du pied de page 4"/>
          <p:cNvSpPr>
            <a:spLocks noGrp="1"/>
          </p:cNvSpPr>
          <p:nvPr>
            <p:ph type="ftr" sz="quarter" idx="14"/>
          </p:nvPr>
        </p:nvSpPr>
        <p:spPr/>
        <p:txBody>
          <a:bodyPr/>
          <a:lstStyle>
            <a:lvl1pPr>
              <a:defRPr/>
            </a:lvl1pPr>
          </a:lstStyle>
          <a:p>
            <a:pPr fontAlgn="base">
              <a:spcBef>
                <a:spcPct val="0"/>
              </a:spcBef>
              <a:spcAft>
                <a:spcPct val="0"/>
              </a:spcAft>
              <a:defRPr/>
            </a:pPr>
            <a:r>
              <a:rPr lang="en-US" smtClean="0"/>
              <a:t>J-F. Perrin (ILL) – PaNOSC project – EOSC-hub week Prague 10th April 2019</a:t>
            </a:r>
            <a:endParaRPr lang="fr-FR" dirty="0"/>
          </a:p>
        </p:txBody>
      </p:sp>
      <p:sp>
        <p:nvSpPr>
          <p:cNvPr id="6" name="Espace réservé du numéro de diapositive 5"/>
          <p:cNvSpPr>
            <a:spLocks noGrp="1"/>
          </p:cNvSpPr>
          <p:nvPr>
            <p:ph type="sldNum" sz="quarter" idx="15"/>
          </p:nvPr>
        </p:nvSpPr>
        <p:spPr/>
        <p:txBody>
          <a:bodyPr/>
          <a:lstStyle>
            <a:lvl1pPr>
              <a:defRPr/>
            </a:lvl1pPr>
          </a:lstStyle>
          <a:p>
            <a:pPr>
              <a:defRPr/>
            </a:pPr>
            <a:r>
              <a:rPr lang="fr-FR" altLang="fr-FR" dirty="0"/>
              <a:t>Page </a:t>
            </a:r>
            <a:fld id="{E8AFFA45-75E9-4D44-A4DC-F6F95C7D57BD}" type="slidenum">
              <a:rPr lang="fr-FR" altLang="fr-FR"/>
              <a:pPr>
                <a:defRPr/>
              </a:pPr>
              <a:t>‹N°›</a:t>
            </a:fld>
            <a:endParaRPr lang="fr-FR" altLang="fr-FR" dirty="0"/>
          </a:p>
        </p:txBody>
      </p:sp>
    </p:spTree>
    <p:extLst>
      <p:ext uri="{BB962C8B-B14F-4D97-AF65-F5344CB8AC3E}">
        <p14:creationId xmlns:p14="http://schemas.microsoft.com/office/powerpoint/2010/main" val="908439461"/>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re 1"/>
          <p:cNvSpPr>
            <a:spLocks noGrp="1"/>
          </p:cNvSpPr>
          <p:nvPr>
            <p:ph type="title"/>
          </p:nvPr>
        </p:nvSpPr>
        <p:spPr bwMode="gray"/>
        <p:txBody>
          <a:bodyPr/>
          <a:lstStyle>
            <a:lvl1pPr>
              <a:defRPr sz="2400"/>
            </a:lvl1pPr>
          </a:lstStyle>
          <a:p>
            <a:r>
              <a:rPr lang="en-US" smtClean="0"/>
              <a:t>Click to edit Master title style</a:t>
            </a:r>
            <a:endParaRPr lang="fr-FR" dirty="0"/>
          </a:p>
        </p:txBody>
      </p:sp>
      <p:sp>
        <p:nvSpPr>
          <p:cNvPr id="3" name="Espace réservé du contenu 2"/>
          <p:cNvSpPr>
            <a:spLocks noGrp="1"/>
          </p:cNvSpPr>
          <p:nvPr>
            <p:ph idx="1"/>
          </p:nvPr>
        </p:nvSpPr>
        <p:spPr bwMode="gray">
          <a:xfrm>
            <a:off x="970251" y="764704"/>
            <a:ext cx="10982400" cy="5400000"/>
          </a:xfrm>
        </p:spPr>
        <p:txBody>
          <a:bodyPr/>
          <a:lstStyle>
            <a:lvl1pPr>
              <a:defRPr baseline="0">
                <a:solidFill>
                  <a:schemeClr val="tx1"/>
                </a:solidFill>
              </a:defRPr>
            </a:lvl1pPr>
            <a:lvl2pPr>
              <a:defRPr>
                <a:solidFill>
                  <a:schemeClr val="tx1"/>
                </a:solidFill>
              </a:defRPr>
            </a:lvl2pPr>
            <a:lvl4pPr>
              <a:spcBef>
                <a:spcPts val="0"/>
              </a:spcBef>
              <a:spcAft>
                <a:spcPts val="360"/>
              </a:spcAft>
              <a:buSzPct val="80000"/>
              <a:defRPr/>
            </a:lvl4pPr>
            <a:lvl5pPr>
              <a:spcAft>
                <a:spcPts val="36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dirty="0"/>
          </a:p>
        </p:txBody>
      </p:sp>
      <p:sp>
        <p:nvSpPr>
          <p:cNvPr id="4" name="Espace réservé du pied de page 4"/>
          <p:cNvSpPr>
            <a:spLocks noGrp="1"/>
          </p:cNvSpPr>
          <p:nvPr>
            <p:ph type="ftr" sz="quarter" idx="10"/>
          </p:nvPr>
        </p:nvSpPr>
        <p:spPr/>
        <p:txBody>
          <a:bodyPr/>
          <a:lstStyle>
            <a:lvl1pPr>
              <a:defRPr/>
            </a:lvl1pPr>
          </a:lstStyle>
          <a:p>
            <a:pPr fontAlgn="base">
              <a:spcBef>
                <a:spcPct val="0"/>
              </a:spcBef>
              <a:spcAft>
                <a:spcPct val="0"/>
              </a:spcAft>
              <a:defRPr/>
            </a:pPr>
            <a:r>
              <a:rPr lang="en-US" smtClean="0"/>
              <a:t>J-F. Perrin (ILL) – PaNOSC project – EOSC-hub week Prague 10th April 2019</a:t>
            </a:r>
            <a:endParaRPr lang="fr-FR" dirty="0"/>
          </a:p>
        </p:txBody>
      </p:sp>
      <p:sp>
        <p:nvSpPr>
          <p:cNvPr id="5" name="Espace réservé du numéro de diapositive 5"/>
          <p:cNvSpPr>
            <a:spLocks noGrp="1"/>
          </p:cNvSpPr>
          <p:nvPr>
            <p:ph type="sldNum" sz="quarter" idx="11"/>
          </p:nvPr>
        </p:nvSpPr>
        <p:spPr/>
        <p:txBody>
          <a:bodyPr/>
          <a:lstStyle>
            <a:lvl1pPr>
              <a:defRPr/>
            </a:lvl1pPr>
          </a:lstStyle>
          <a:p>
            <a:pPr>
              <a:defRPr/>
            </a:pPr>
            <a:r>
              <a:rPr lang="fr-FR" altLang="fr-FR" dirty="0"/>
              <a:t>Page </a:t>
            </a:r>
            <a:fld id="{DC3005C4-15E9-489E-BA90-2123D33814CE}" type="slidenum">
              <a:rPr lang="fr-FR" altLang="fr-FR"/>
              <a:pPr>
                <a:defRPr/>
              </a:pPr>
              <a:t>‹N°›</a:t>
            </a:fld>
            <a:endParaRPr lang="fr-FR" altLang="fr-FR" dirty="0"/>
          </a:p>
        </p:txBody>
      </p:sp>
    </p:spTree>
    <p:extLst>
      <p:ext uri="{BB962C8B-B14F-4D97-AF65-F5344CB8AC3E}">
        <p14:creationId xmlns:p14="http://schemas.microsoft.com/office/powerpoint/2010/main" val="2159932564"/>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B774A0D-DBEE-42BF-AFD1-977067EF9053}" type="datetime1">
              <a:rPr lang="fr-FR" smtClean="0"/>
              <a:t>10/04/2019</a:t>
            </a:fld>
            <a:endParaRPr lang="fr-FR"/>
          </a:p>
        </p:txBody>
      </p:sp>
      <p:sp>
        <p:nvSpPr>
          <p:cNvPr id="6" name="Espace réservé du pied de page 5"/>
          <p:cNvSpPr>
            <a:spLocks noGrp="1"/>
          </p:cNvSpPr>
          <p:nvPr>
            <p:ph type="ftr" sz="quarter" idx="11"/>
          </p:nvPr>
        </p:nvSpPr>
        <p:spPr/>
        <p:txBody>
          <a:bodyPr/>
          <a:lstStyle/>
          <a:p>
            <a:r>
              <a:rPr lang="en-US" smtClean="0"/>
              <a:t>10th April 2019 - EOSC-hub week </a:t>
            </a:r>
            <a:endParaRPr lang="fr-FR"/>
          </a:p>
        </p:txBody>
      </p:sp>
      <p:sp>
        <p:nvSpPr>
          <p:cNvPr id="7" name="Espace réservé du numéro de diapositive 6"/>
          <p:cNvSpPr>
            <a:spLocks noGrp="1"/>
          </p:cNvSpPr>
          <p:nvPr>
            <p:ph type="sldNum" sz="quarter" idx="12"/>
          </p:nvPr>
        </p:nvSpPr>
        <p:spPr/>
        <p:txBody>
          <a:bodyPr/>
          <a:lstStyle/>
          <a:p>
            <a:fld id="{DF5C4BDF-C3F2-4F3A-AAD1-D0FC2F4512AC}" type="slidenum">
              <a:rPr lang="fr-FR" smtClean="0"/>
              <a:t>‹N°›</a:t>
            </a:fld>
            <a:endParaRPr lang="fr-FR"/>
          </a:p>
        </p:txBody>
      </p:sp>
    </p:spTree>
    <p:extLst>
      <p:ext uri="{BB962C8B-B14F-4D97-AF65-F5344CB8AC3E}">
        <p14:creationId xmlns:p14="http://schemas.microsoft.com/office/powerpoint/2010/main" val="18394413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Use for importing slid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cap="none" baseline="0"/>
            </a:lvl1pPr>
          </a:lstStyle>
          <a:p>
            <a:r>
              <a:rPr lang="en-US" smtClean="0"/>
              <a:t>Click to edit Master title style</a:t>
            </a:r>
            <a:endParaRPr lang="en-GB" dirty="0"/>
          </a:p>
        </p:txBody>
      </p:sp>
      <p:sp>
        <p:nvSpPr>
          <p:cNvPr id="3" name="Espace réservé du pied de page 4"/>
          <p:cNvSpPr>
            <a:spLocks noGrp="1"/>
          </p:cNvSpPr>
          <p:nvPr>
            <p:ph type="ftr" sz="quarter" idx="10"/>
          </p:nvPr>
        </p:nvSpPr>
        <p:spPr/>
        <p:txBody>
          <a:bodyPr/>
          <a:lstStyle>
            <a:lvl1pPr>
              <a:defRPr/>
            </a:lvl1pPr>
          </a:lstStyle>
          <a:p>
            <a:pPr fontAlgn="base">
              <a:spcBef>
                <a:spcPct val="0"/>
              </a:spcBef>
              <a:spcAft>
                <a:spcPct val="0"/>
              </a:spcAft>
              <a:defRPr/>
            </a:pPr>
            <a:r>
              <a:rPr lang="en-US" smtClean="0"/>
              <a:t>J-F. Perrin (ILL) – PaNOSC project – EOSC-hub week Prague 10th April 2019</a:t>
            </a:r>
            <a:endParaRPr lang="fr-FR" dirty="0"/>
          </a:p>
        </p:txBody>
      </p:sp>
      <p:sp>
        <p:nvSpPr>
          <p:cNvPr id="4" name="Espace réservé du numéro de diapositive 5"/>
          <p:cNvSpPr>
            <a:spLocks noGrp="1"/>
          </p:cNvSpPr>
          <p:nvPr>
            <p:ph type="sldNum" sz="quarter" idx="11"/>
          </p:nvPr>
        </p:nvSpPr>
        <p:spPr/>
        <p:txBody>
          <a:bodyPr/>
          <a:lstStyle>
            <a:lvl1pPr>
              <a:defRPr/>
            </a:lvl1pPr>
          </a:lstStyle>
          <a:p>
            <a:pPr>
              <a:defRPr/>
            </a:pPr>
            <a:r>
              <a:rPr lang="fr-FR" altLang="fr-FR" dirty="0"/>
              <a:t>Page </a:t>
            </a:r>
            <a:fld id="{EA3EFBA3-4378-4227-A008-52EC19BBE977}" type="slidenum">
              <a:rPr lang="fr-FR" altLang="fr-FR"/>
              <a:pPr>
                <a:defRPr/>
              </a:pPr>
              <a:t>‹N°›</a:t>
            </a:fld>
            <a:endParaRPr lang="fr-FR" altLang="fr-FR" dirty="0"/>
          </a:p>
        </p:txBody>
      </p:sp>
    </p:spTree>
    <p:extLst>
      <p:ext uri="{BB962C8B-B14F-4D97-AF65-F5344CB8AC3E}">
        <p14:creationId xmlns:p14="http://schemas.microsoft.com/office/powerpoint/2010/main" val="3073087708"/>
      </p:ext>
    </p:extLst>
  </p:cSld>
  <p:clrMapOvr>
    <a:masterClrMapping/>
  </p:clrMapOv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ur palette">
    <p:spTree>
      <p:nvGrpSpPr>
        <p:cNvPr id="1" name=""/>
        <p:cNvGrpSpPr/>
        <p:nvPr/>
      </p:nvGrpSpPr>
      <p:grpSpPr>
        <a:xfrm>
          <a:off x="0" y="0"/>
          <a:ext cx="0" cy="0"/>
          <a:chOff x="0" y="0"/>
          <a:chExt cx="0" cy="0"/>
        </a:xfrm>
      </p:grpSpPr>
      <p:grpSp>
        <p:nvGrpSpPr>
          <p:cNvPr id="3" name="Group 11"/>
          <p:cNvGrpSpPr>
            <a:grpSpLocks/>
          </p:cNvGrpSpPr>
          <p:nvPr userDrawn="1"/>
        </p:nvGrpSpPr>
        <p:grpSpPr bwMode="auto">
          <a:xfrm>
            <a:off x="2334690" y="1016001"/>
            <a:ext cx="8561916" cy="4817670"/>
            <a:chOff x="977503" y="761588"/>
            <a:chExt cx="6421177" cy="4817071"/>
          </a:xfrm>
        </p:grpSpPr>
        <p:sp>
          <p:nvSpPr>
            <p:cNvPr id="4" name="Oval 3"/>
            <p:cNvSpPr/>
            <p:nvPr/>
          </p:nvSpPr>
          <p:spPr>
            <a:xfrm>
              <a:off x="2804641" y="1812382"/>
              <a:ext cx="2627207" cy="26285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5" name="Oval 4"/>
            <p:cNvSpPr/>
            <p:nvPr/>
          </p:nvSpPr>
          <p:spPr>
            <a:xfrm>
              <a:off x="4176185" y="1017144"/>
              <a:ext cx="576240" cy="576190"/>
            </a:xfrm>
            <a:prstGeom prst="ellipse">
              <a:avLst/>
            </a:prstGeom>
            <a:solidFill>
              <a:srgbClr val="ED77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6" name="Oval 5"/>
            <p:cNvSpPr/>
            <p:nvPr/>
          </p:nvSpPr>
          <p:spPr>
            <a:xfrm>
              <a:off x="5003240" y="1393334"/>
              <a:ext cx="576239" cy="576191"/>
            </a:xfrm>
            <a:prstGeom prst="ellipse">
              <a:avLst/>
            </a:prstGeom>
            <a:solidFill>
              <a:srgbClr val="F4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7" name="Oval 6"/>
            <p:cNvSpPr/>
            <p:nvPr/>
          </p:nvSpPr>
          <p:spPr>
            <a:xfrm>
              <a:off x="5508045" y="1980636"/>
              <a:ext cx="576239" cy="576191"/>
            </a:xfrm>
            <a:prstGeom prst="ellipse">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8" name="Oval 7"/>
            <p:cNvSpPr/>
            <p:nvPr/>
          </p:nvSpPr>
          <p:spPr>
            <a:xfrm>
              <a:off x="5687424" y="2740955"/>
              <a:ext cx="577827" cy="576190"/>
            </a:xfrm>
            <a:prstGeom prst="ellipse">
              <a:avLst/>
            </a:prstGeom>
            <a:solidFill>
              <a:srgbClr val="51A0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9" name="Oval 8"/>
            <p:cNvSpPr/>
            <p:nvPr/>
          </p:nvSpPr>
          <p:spPr>
            <a:xfrm>
              <a:off x="5581067" y="3501272"/>
              <a:ext cx="576239" cy="576191"/>
            </a:xfrm>
            <a:prstGeom prst="ellipse">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10" name="Oval 9"/>
            <p:cNvSpPr/>
            <p:nvPr/>
          </p:nvSpPr>
          <p:spPr>
            <a:xfrm>
              <a:off x="5147696" y="4169527"/>
              <a:ext cx="576240" cy="576190"/>
            </a:xfrm>
            <a:prstGeom prst="ellipse">
              <a:avLst/>
            </a:prstGeom>
            <a:solidFill>
              <a:srgbClr val="AF00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11" name="Oval 10"/>
            <p:cNvSpPr/>
            <p:nvPr/>
          </p:nvSpPr>
          <p:spPr>
            <a:xfrm>
              <a:off x="2368097" y="1709208"/>
              <a:ext cx="576239" cy="576190"/>
            </a:xfrm>
            <a:prstGeom prst="ellipse">
              <a:avLst/>
            </a:prstGeom>
            <a:solidFill>
              <a:srgbClr val="13257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12" name="Oval 11"/>
            <p:cNvSpPr/>
            <p:nvPr/>
          </p:nvSpPr>
          <p:spPr>
            <a:xfrm>
              <a:off x="2079183" y="2433018"/>
              <a:ext cx="576239" cy="576190"/>
            </a:xfrm>
            <a:prstGeom prst="ellipse">
              <a:avLst/>
            </a:prstGeom>
            <a:solidFill>
              <a:srgbClr val="13257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13" name="Oval 12"/>
            <p:cNvSpPr/>
            <p:nvPr/>
          </p:nvSpPr>
          <p:spPr>
            <a:xfrm>
              <a:off x="3492001" y="4688574"/>
              <a:ext cx="576239" cy="576191"/>
            </a:xfrm>
            <a:prstGeom prst="ellipse">
              <a:avLst/>
            </a:prstGeom>
            <a:solidFill>
              <a:srgbClr val="B7B9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14" name="Oval 13"/>
            <p:cNvSpPr/>
            <p:nvPr/>
          </p:nvSpPr>
          <p:spPr>
            <a:xfrm>
              <a:off x="2706220" y="4329844"/>
              <a:ext cx="576240" cy="576191"/>
            </a:xfrm>
            <a:prstGeom prst="ellipse">
              <a:avLst/>
            </a:prstGeom>
            <a:solidFill>
              <a:srgbClr val="D1D2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15" name="Oval 14"/>
            <p:cNvSpPr/>
            <p:nvPr/>
          </p:nvSpPr>
          <p:spPr>
            <a:xfrm>
              <a:off x="2114107" y="3747304"/>
              <a:ext cx="576239" cy="576190"/>
            </a:xfrm>
            <a:prstGeom prst="ellips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160" dirty="0"/>
            </a:p>
          </p:txBody>
        </p:sp>
        <p:sp>
          <p:nvSpPr>
            <p:cNvPr id="16" name="TextBox 15"/>
            <p:cNvSpPr txBox="1">
              <a:spLocks noChangeArrowheads="1"/>
            </p:cNvSpPr>
            <p:nvPr/>
          </p:nvSpPr>
          <p:spPr bwMode="auto">
            <a:xfrm>
              <a:off x="3545974" y="3053653"/>
              <a:ext cx="1260424"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dirty="0" smtClean="0">
                  <a:solidFill>
                    <a:schemeClr val="bg1"/>
                  </a:solidFill>
                </a:rPr>
                <a:t>R019G037B119</a:t>
              </a:r>
              <a:endParaRPr lang="en-GB" altLang="fr-FR" sz="1440" dirty="0" smtClean="0">
                <a:solidFill>
                  <a:schemeClr val="bg1"/>
                </a:solidFill>
              </a:endParaRPr>
            </a:p>
          </p:txBody>
        </p:sp>
        <p:sp>
          <p:nvSpPr>
            <p:cNvPr id="17" name="TextBox 16"/>
            <p:cNvSpPr txBox="1">
              <a:spLocks noChangeArrowheads="1"/>
            </p:cNvSpPr>
            <p:nvPr/>
          </p:nvSpPr>
          <p:spPr bwMode="auto">
            <a:xfrm>
              <a:off x="4339692" y="761588"/>
              <a:ext cx="1260424"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dirty="0" smtClean="0"/>
                <a:t>R237G119B003</a:t>
              </a:r>
              <a:endParaRPr lang="en-GB" altLang="fr-FR" sz="1440" dirty="0" smtClean="0"/>
            </a:p>
          </p:txBody>
        </p:sp>
        <p:sp>
          <p:nvSpPr>
            <p:cNvPr id="18" name="TextBox 17"/>
            <p:cNvSpPr txBox="1">
              <a:spLocks noChangeArrowheads="1"/>
            </p:cNvSpPr>
            <p:nvPr/>
          </p:nvSpPr>
          <p:spPr bwMode="auto">
            <a:xfrm>
              <a:off x="5273104" y="1163176"/>
              <a:ext cx="1314397"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dirty="0" smtClean="0"/>
                <a:t>R244G163B000</a:t>
              </a:r>
              <a:endParaRPr lang="en-GB" altLang="fr-FR" sz="1440" dirty="0" smtClean="0"/>
            </a:p>
          </p:txBody>
        </p:sp>
        <p:sp>
          <p:nvSpPr>
            <p:cNvPr id="19" name="TextBox 18"/>
            <p:cNvSpPr txBox="1">
              <a:spLocks noChangeArrowheads="1"/>
            </p:cNvSpPr>
            <p:nvPr/>
          </p:nvSpPr>
          <p:spPr bwMode="auto">
            <a:xfrm>
              <a:off x="5795370" y="1756827"/>
              <a:ext cx="1314397"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dirty="0" smtClean="0"/>
                <a:t>R255G221B000</a:t>
              </a:r>
              <a:endParaRPr lang="en-GB" altLang="fr-FR" sz="1440" dirty="0" smtClean="0"/>
            </a:p>
          </p:txBody>
        </p:sp>
        <p:sp>
          <p:nvSpPr>
            <p:cNvPr id="20" name="TextBox 19"/>
            <p:cNvSpPr txBox="1">
              <a:spLocks noChangeArrowheads="1"/>
            </p:cNvSpPr>
            <p:nvPr/>
          </p:nvSpPr>
          <p:spPr bwMode="auto">
            <a:xfrm>
              <a:off x="6084283" y="2571113"/>
              <a:ext cx="1314397"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dirty="0" smtClean="0"/>
                <a:t>R081G160B038</a:t>
              </a:r>
              <a:endParaRPr lang="en-GB" altLang="fr-FR" sz="1440" dirty="0" smtClean="0"/>
            </a:p>
          </p:txBody>
        </p:sp>
        <p:sp>
          <p:nvSpPr>
            <p:cNvPr id="21" name="TextBox 20"/>
            <p:cNvSpPr txBox="1">
              <a:spLocks noChangeArrowheads="1"/>
            </p:cNvSpPr>
            <p:nvPr/>
          </p:nvSpPr>
          <p:spPr bwMode="auto">
            <a:xfrm>
              <a:off x="6084283" y="3409208"/>
              <a:ext cx="1314397"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dirty="0" smtClean="0"/>
                <a:t>R000G152B212</a:t>
              </a:r>
              <a:endParaRPr lang="en-GB" altLang="fr-FR" sz="1440" dirty="0" smtClean="0"/>
            </a:p>
          </p:txBody>
        </p:sp>
        <p:sp>
          <p:nvSpPr>
            <p:cNvPr id="22" name="TextBox 21"/>
            <p:cNvSpPr txBox="1">
              <a:spLocks noChangeArrowheads="1"/>
            </p:cNvSpPr>
            <p:nvPr/>
          </p:nvSpPr>
          <p:spPr bwMode="auto">
            <a:xfrm>
              <a:off x="5677900" y="4160003"/>
              <a:ext cx="1314397"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dirty="0" smtClean="0"/>
                <a:t>R175G000B124</a:t>
              </a:r>
              <a:endParaRPr lang="en-GB" altLang="fr-FR" sz="1440" dirty="0" smtClean="0"/>
            </a:p>
          </p:txBody>
        </p:sp>
        <p:sp>
          <p:nvSpPr>
            <p:cNvPr id="23" name="TextBox 22"/>
            <p:cNvSpPr txBox="1">
              <a:spLocks noChangeArrowheads="1"/>
            </p:cNvSpPr>
            <p:nvPr/>
          </p:nvSpPr>
          <p:spPr bwMode="auto">
            <a:xfrm>
              <a:off x="1312451" y="1496510"/>
              <a:ext cx="1314397"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dirty="0" smtClean="0"/>
                <a:t>ESRF </a:t>
              </a:r>
              <a:r>
                <a:rPr lang="fr-FR" altLang="fr-FR" sz="1440" dirty="0" err="1" smtClean="0"/>
                <a:t>blue</a:t>
              </a:r>
              <a:r>
                <a:rPr lang="fr-FR" altLang="fr-FR" sz="1440" dirty="0" smtClean="0"/>
                <a:t> 75%</a:t>
              </a:r>
              <a:endParaRPr lang="en-GB" altLang="fr-FR" sz="1440" dirty="0" smtClean="0"/>
            </a:p>
          </p:txBody>
        </p:sp>
        <p:sp>
          <p:nvSpPr>
            <p:cNvPr id="24" name="TextBox 23"/>
            <p:cNvSpPr txBox="1">
              <a:spLocks noChangeArrowheads="1"/>
            </p:cNvSpPr>
            <p:nvPr/>
          </p:nvSpPr>
          <p:spPr bwMode="auto">
            <a:xfrm>
              <a:off x="977503" y="2279049"/>
              <a:ext cx="1314397"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smtClean="0"/>
                <a:t>ESRF blue 50%</a:t>
              </a:r>
              <a:endParaRPr lang="en-GB" altLang="fr-FR" sz="1440" smtClean="0"/>
            </a:p>
          </p:txBody>
        </p:sp>
        <p:sp>
          <p:nvSpPr>
            <p:cNvPr id="25" name="TextBox 24"/>
            <p:cNvSpPr txBox="1">
              <a:spLocks noChangeArrowheads="1"/>
            </p:cNvSpPr>
            <p:nvPr/>
          </p:nvSpPr>
          <p:spPr bwMode="auto">
            <a:xfrm>
              <a:off x="2877663" y="5264766"/>
              <a:ext cx="1314397"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smtClean="0"/>
                <a:t>R183G185B186</a:t>
              </a:r>
              <a:endParaRPr lang="en-GB" altLang="fr-FR" sz="1440" smtClean="0"/>
            </a:p>
          </p:txBody>
        </p:sp>
        <p:sp>
          <p:nvSpPr>
            <p:cNvPr id="26" name="TextBox 25"/>
            <p:cNvSpPr txBox="1">
              <a:spLocks noChangeArrowheads="1"/>
            </p:cNvSpPr>
            <p:nvPr/>
          </p:nvSpPr>
          <p:spPr bwMode="auto">
            <a:xfrm>
              <a:off x="1968063" y="4899686"/>
              <a:ext cx="1314397"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smtClean="0"/>
                <a:t>R209G210B212</a:t>
              </a:r>
              <a:endParaRPr lang="en-GB" altLang="fr-FR" sz="1440" smtClean="0"/>
            </a:p>
          </p:txBody>
        </p:sp>
        <p:sp>
          <p:nvSpPr>
            <p:cNvPr id="27" name="TextBox 26"/>
            <p:cNvSpPr txBox="1">
              <a:spLocks noChangeArrowheads="1"/>
            </p:cNvSpPr>
            <p:nvPr/>
          </p:nvSpPr>
          <p:spPr bwMode="auto">
            <a:xfrm>
              <a:off x="1237842" y="4312384"/>
              <a:ext cx="1314397" cy="313893"/>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440" smtClean="0"/>
                <a:t>R244G244B244</a:t>
              </a:r>
              <a:endParaRPr lang="en-GB" altLang="fr-FR" sz="1440" smtClean="0"/>
            </a:p>
          </p:txBody>
        </p:sp>
      </p:grpSp>
      <p:sp>
        <p:nvSpPr>
          <p:cNvPr id="2" name="Title 1"/>
          <p:cNvSpPr>
            <a:spLocks noGrp="1"/>
          </p:cNvSpPr>
          <p:nvPr>
            <p:ph type="title"/>
          </p:nvPr>
        </p:nvSpPr>
        <p:spPr/>
        <p:txBody>
          <a:bodyPr/>
          <a:lstStyle>
            <a:lvl1pPr>
              <a:defRPr sz="2400"/>
            </a:lvl1pPr>
          </a:lstStyle>
          <a:p>
            <a:r>
              <a:rPr lang="en-US" smtClean="0"/>
              <a:t>Click to edit Master title style</a:t>
            </a:r>
            <a:endParaRPr lang="en-GB" dirty="0"/>
          </a:p>
        </p:txBody>
      </p:sp>
      <p:sp>
        <p:nvSpPr>
          <p:cNvPr id="28" name="Footer Placeholder 2"/>
          <p:cNvSpPr>
            <a:spLocks noGrp="1"/>
          </p:cNvSpPr>
          <p:nvPr>
            <p:ph type="ftr" sz="quarter" idx="10"/>
          </p:nvPr>
        </p:nvSpPr>
        <p:spPr/>
        <p:txBody>
          <a:bodyPr/>
          <a:lstStyle>
            <a:lvl1pPr>
              <a:defRPr/>
            </a:lvl1pPr>
          </a:lstStyle>
          <a:p>
            <a:pPr fontAlgn="base">
              <a:spcBef>
                <a:spcPct val="0"/>
              </a:spcBef>
              <a:spcAft>
                <a:spcPct val="0"/>
              </a:spcAft>
              <a:defRPr/>
            </a:pPr>
            <a:r>
              <a:rPr lang="en-US" smtClean="0"/>
              <a:t>J-F. Perrin (ILL) – PaNOSC project – EOSC-hub week Prague 10th April 2019</a:t>
            </a:r>
            <a:endParaRPr lang="fr-FR" dirty="0"/>
          </a:p>
        </p:txBody>
      </p:sp>
      <p:sp>
        <p:nvSpPr>
          <p:cNvPr id="29" name="Slide Number Placeholder 3"/>
          <p:cNvSpPr>
            <a:spLocks noGrp="1"/>
          </p:cNvSpPr>
          <p:nvPr>
            <p:ph type="sldNum" sz="quarter" idx="11"/>
          </p:nvPr>
        </p:nvSpPr>
        <p:spPr/>
        <p:txBody>
          <a:bodyPr/>
          <a:lstStyle>
            <a:lvl1pPr>
              <a:defRPr/>
            </a:lvl1pPr>
          </a:lstStyle>
          <a:p>
            <a:pPr>
              <a:defRPr/>
            </a:pPr>
            <a:r>
              <a:rPr lang="fr-FR" altLang="fr-FR"/>
              <a:t>Page </a:t>
            </a:r>
            <a:fld id="{B7C8DAD3-8828-4E0D-900D-DF9EDAC5BF35}" type="slidenum">
              <a:rPr lang="fr-FR" altLang="fr-FR"/>
              <a:pPr>
                <a:defRPr/>
              </a:pPr>
              <a:t>‹N°›</a:t>
            </a:fld>
            <a:endParaRPr lang="fr-FR" altLang="fr-FR"/>
          </a:p>
        </p:txBody>
      </p:sp>
    </p:spTree>
    <p:extLst>
      <p:ext uri="{BB962C8B-B14F-4D97-AF65-F5344CB8AC3E}">
        <p14:creationId xmlns:p14="http://schemas.microsoft.com/office/powerpoint/2010/main" val="2000927742"/>
      </p:ext>
    </p:extLst>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6B74F253-9C6E-42E4-8101-74F44DF18CFC}" type="datetime1">
              <a:rPr lang="fr-FR" smtClean="0"/>
              <a:t>10/04/2019</a:t>
            </a:fld>
            <a:endParaRPr lang="fr-FR"/>
          </a:p>
        </p:txBody>
      </p:sp>
      <p:sp>
        <p:nvSpPr>
          <p:cNvPr id="8" name="Espace réservé du pied de page 7"/>
          <p:cNvSpPr>
            <a:spLocks noGrp="1"/>
          </p:cNvSpPr>
          <p:nvPr>
            <p:ph type="ftr" sz="quarter" idx="11"/>
          </p:nvPr>
        </p:nvSpPr>
        <p:spPr/>
        <p:txBody>
          <a:bodyPr/>
          <a:lstStyle/>
          <a:p>
            <a:r>
              <a:rPr lang="en-US" smtClean="0"/>
              <a:t>10th April 2019 - EOSC-hub week </a:t>
            </a:r>
            <a:endParaRPr lang="fr-FR"/>
          </a:p>
        </p:txBody>
      </p:sp>
      <p:sp>
        <p:nvSpPr>
          <p:cNvPr id="9" name="Espace réservé du numéro de diapositive 8"/>
          <p:cNvSpPr>
            <a:spLocks noGrp="1"/>
          </p:cNvSpPr>
          <p:nvPr>
            <p:ph type="sldNum" sz="quarter" idx="12"/>
          </p:nvPr>
        </p:nvSpPr>
        <p:spPr/>
        <p:txBody>
          <a:bodyPr/>
          <a:lstStyle/>
          <a:p>
            <a:fld id="{DF5C4BDF-C3F2-4F3A-AAD1-D0FC2F4512AC}" type="slidenum">
              <a:rPr lang="fr-FR" smtClean="0"/>
              <a:t>‹N°›</a:t>
            </a:fld>
            <a:endParaRPr lang="fr-FR"/>
          </a:p>
        </p:txBody>
      </p:sp>
    </p:spTree>
    <p:extLst>
      <p:ext uri="{BB962C8B-B14F-4D97-AF65-F5344CB8AC3E}">
        <p14:creationId xmlns:p14="http://schemas.microsoft.com/office/powerpoint/2010/main" val="3142996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07667FD0-CB4F-466C-8D37-9B2B70148990}" type="datetime1">
              <a:rPr lang="fr-FR" smtClean="0"/>
              <a:t>10/04/2019</a:t>
            </a:fld>
            <a:endParaRPr lang="fr-FR"/>
          </a:p>
        </p:txBody>
      </p:sp>
      <p:sp>
        <p:nvSpPr>
          <p:cNvPr id="4" name="Espace réservé du pied de page 3"/>
          <p:cNvSpPr>
            <a:spLocks noGrp="1"/>
          </p:cNvSpPr>
          <p:nvPr>
            <p:ph type="ftr" sz="quarter" idx="11"/>
          </p:nvPr>
        </p:nvSpPr>
        <p:spPr/>
        <p:txBody>
          <a:bodyPr/>
          <a:lstStyle/>
          <a:p>
            <a:r>
              <a:rPr lang="en-US" smtClean="0"/>
              <a:t>10th April 2019 - EOSC-hub week </a:t>
            </a:r>
            <a:endParaRPr lang="fr-FR"/>
          </a:p>
        </p:txBody>
      </p:sp>
      <p:sp>
        <p:nvSpPr>
          <p:cNvPr id="5" name="Espace réservé du numéro de diapositive 4"/>
          <p:cNvSpPr>
            <a:spLocks noGrp="1"/>
          </p:cNvSpPr>
          <p:nvPr>
            <p:ph type="sldNum" sz="quarter" idx="12"/>
          </p:nvPr>
        </p:nvSpPr>
        <p:spPr/>
        <p:txBody>
          <a:bodyPr/>
          <a:lstStyle/>
          <a:p>
            <a:fld id="{DF5C4BDF-C3F2-4F3A-AAD1-D0FC2F4512AC}" type="slidenum">
              <a:rPr lang="fr-FR" smtClean="0"/>
              <a:t>‹N°›</a:t>
            </a:fld>
            <a:endParaRPr lang="fr-FR"/>
          </a:p>
        </p:txBody>
      </p:sp>
    </p:spTree>
    <p:extLst>
      <p:ext uri="{BB962C8B-B14F-4D97-AF65-F5344CB8AC3E}">
        <p14:creationId xmlns:p14="http://schemas.microsoft.com/office/powerpoint/2010/main" val="281928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8D356620-B6E4-4C60-98BF-8CA084F3EE4A}" type="datetime1">
              <a:rPr lang="fr-FR" smtClean="0"/>
              <a:t>10/04/2019</a:t>
            </a:fld>
            <a:endParaRPr lang="fr-FR"/>
          </a:p>
        </p:txBody>
      </p:sp>
      <p:sp>
        <p:nvSpPr>
          <p:cNvPr id="3" name="Espace réservé du pied de page 2"/>
          <p:cNvSpPr>
            <a:spLocks noGrp="1"/>
          </p:cNvSpPr>
          <p:nvPr>
            <p:ph type="ftr" sz="quarter" idx="11"/>
          </p:nvPr>
        </p:nvSpPr>
        <p:spPr/>
        <p:txBody>
          <a:bodyPr/>
          <a:lstStyle/>
          <a:p>
            <a:r>
              <a:rPr lang="en-US" smtClean="0"/>
              <a:t>10th April 2019 - EOSC-hub week </a:t>
            </a:r>
            <a:endParaRPr lang="fr-FR"/>
          </a:p>
        </p:txBody>
      </p:sp>
      <p:sp>
        <p:nvSpPr>
          <p:cNvPr id="4" name="Espace réservé du numéro de diapositive 3"/>
          <p:cNvSpPr>
            <a:spLocks noGrp="1"/>
          </p:cNvSpPr>
          <p:nvPr>
            <p:ph type="sldNum" sz="quarter" idx="12"/>
          </p:nvPr>
        </p:nvSpPr>
        <p:spPr/>
        <p:txBody>
          <a:bodyPr/>
          <a:lstStyle/>
          <a:p>
            <a:fld id="{DF5C4BDF-C3F2-4F3A-AAD1-D0FC2F4512AC}" type="slidenum">
              <a:rPr lang="fr-FR" smtClean="0"/>
              <a:t>‹N°›</a:t>
            </a:fld>
            <a:endParaRPr lang="fr-FR"/>
          </a:p>
        </p:txBody>
      </p:sp>
    </p:spTree>
    <p:extLst>
      <p:ext uri="{BB962C8B-B14F-4D97-AF65-F5344CB8AC3E}">
        <p14:creationId xmlns:p14="http://schemas.microsoft.com/office/powerpoint/2010/main" val="1598352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D8762622-683B-4D1D-9E6A-B594942A2794}" type="datetime1">
              <a:rPr lang="fr-FR" smtClean="0"/>
              <a:t>10/04/2019</a:t>
            </a:fld>
            <a:endParaRPr lang="fr-FR"/>
          </a:p>
        </p:txBody>
      </p:sp>
      <p:sp>
        <p:nvSpPr>
          <p:cNvPr id="6" name="Espace réservé du pied de page 5"/>
          <p:cNvSpPr>
            <a:spLocks noGrp="1"/>
          </p:cNvSpPr>
          <p:nvPr>
            <p:ph type="ftr" sz="quarter" idx="11"/>
          </p:nvPr>
        </p:nvSpPr>
        <p:spPr/>
        <p:txBody>
          <a:bodyPr/>
          <a:lstStyle/>
          <a:p>
            <a:r>
              <a:rPr lang="en-US" smtClean="0"/>
              <a:t>10th April 2019 - EOSC-hub week </a:t>
            </a:r>
            <a:endParaRPr lang="fr-FR"/>
          </a:p>
        </p:txBody>
      </p:sp>
      <p:sp>
        <p:nvSpPr>
          <p:cNvPr id="7" name="Espace réservé du numéro de diapositive 6"/>
          <p:cNvSpPr>
            <a:spLocks noGrp="1"/>
          </p:cNvSpPr>
          <p:nvPr>
            <p:ph type="sldNum" sz="quarter" idx="12"/>
          </p:nvPr>
        </p:nvSpPr>
        <p:spPr/>
        <p:txBody>
          <a:bodyPr/>
          <a:lstStyle/>
          <a:p>
            <a:fld id="{DF5C4BDF-C3F2-4F3A-AAD1-D0FC2F4512AC}" type="slidenum">
              <a:rPr lang="fr-FR" smtClean="0"/>
              <a:t>‹N°›</a:t>
            </a:fld>
            <a:endParaRPr lang="fr-FR"/>
          </a:p>
        </p:txBody>
      </p:sp>
    </p:spTree>
    <p:extLst>
      <p:ext uri="{BB962C8B-B14F-4D97-AF65-F5344CB8AC3E}">
        <p14:creationId xmlns:p14="http://schemas.microsoft.com/office/powerpoint/2010/main" val="3939644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968F0A7F-5C25-4423-953E-4AF037AE7E81}" type="datetime1">
              <a:rPr lang="fr-FR" smtClean="0"/>
              <a:t>10/04/2019</a:t>
            </a:fld>
            <a:endParaRPr lang="fr-FR"/>
          </a:p>
        </p:txBody>
      </p:sp>
      <p:sp>
        <p:nvSpPr>
          <p:cNvPr id="6" name="Espace réservé du pied de page 5"/>
          <p:cNvSpPr>
            <a:spLocks noGrp="1"/>
          </p:cNvSpPr>
          <p:nvPr>
            <p:ph type="ftr" sz="quarter" idx="11"/>
          </p:nvPr>
        </p:nvSpPr>
        <p:spPr/>
        <p:txBody>
          <a:bodyPr/>
          <a:lstStyle/>
          <a:p>
            <a:r>
              <a:rPr lang="en-US" smtClean="0"/>
              <a:t>10th April 2019 - EOSC-hub week </a:t>
            </a:r>
            <a:endParaRPr lang="fr-FR"/>
          </a:p>
        </p:txBody>
      </p:sp>
      <p:sp>
        <p:nvSpPr>
          <p:cNvPr id="7" name="Espace réservé du numéro de diapositive 6"/>
          <p:cNvSpPr>
            <a:spLocks noGrp="1"/>
          </p:cNvSpPr>
          <p:nvPr>
            <p:ph type="sldNum" sz="quarter" idx="12"/>
          </p:nvPr>
        </p:nvSpPr>
        <p:spPr/>
        <p:txBody>
          <a:bodyPr/>
          <a:lstStyle/>
          <a:p>
            <a:fld id="{DF5C4BDF-C3F2-4F3A-AAD1-D0FC2F4512AC}" type="slidenum">
              <a:rPr lang="fr-FR" smtClean="0"/>
              <a:t>‹N°›</a:t>
            </a:fld>
            <a:endParaRPr lang="fr-FR"/>
          </a:p>
        </p:txBody>
      </p:sp>
    </p:spTree>
    <p:extLst>
      <p:ext uri="{BB962C8B-B14F-4D97-AF65-F5344CB8AC3E}">
        <p14:creationId xmlns:p14="http://schemas.microsoft.com/office/powerpoint/2010/main" val="3954055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jpe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19.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1.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20.jpe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image" Target="../media/image23.jpeg"/><Relationship Id="rId5" Type="http://schemas.openxmlformats.org/officeDocument/2006/relationships/theme" Target="../theme/theme5.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0786C-7334-41ED-A592-767D55C5EE84}" type="datetime1">
              <a:rPr lang="fr-FR" smtClean="0"/>
              <a:t>10/04/2019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10th April 2019 - EOSC-hub week </a:t>
            </a:r>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5C4BDF-C3F2-4F3A-AAD1-D0FC2F4512AC}" type="slidenum">
              <a:rPr lang="fr-FR" smtClean="0"/>
              <a:t>‹N°›</a:t>
            </a:fld>
            <a:endParaRPr lang="fr-FR"/>
          </a:p>
        </p:txBody>
      </p:sp>
    </p:spTree>
    <p:extLst>
      <p:ext uri="{BB962C8B-B14F-4D97-AF65-F5344CB8AC3E}">
        <p14:creationId xmlns:p14="http://schemas.microsoft.com/office/powerpoint/2010/main" val="898148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pic>
        <p:nvPicPr>
          <p:cNvPr id="2" name="image2.png" descr="ASTRON_Header_Small_03_04"/>
          <p:cNvPicPr>
            <a:picLocks noChangeAspect="1"/>
          </p:cNvPicPr>
          <p:nvPr/>
        </p:nvPicPr>
        <p:blipFill>
          <a:blip r:embed="rId12">
            <a:extLst/>
          </a:blip>
          <a:stretch>
            <a:fillRect/>
          </a:stretch>
        </p:blipFill>
        <p:spPr>
          <a:xfrm>
            <a:off x="4234" y="1"/>
            <a:ext cx="12187767" cy="1382713"/>
          </a:xfrm>
          <a:prstGeom prst="rect">
            <a:avLst/>
          </a:prstGeom>
          <a:ln w="12700">
            <a:miter lim="400000"/>
          </a:ln>
        </p:spPr>
      </p:pic>
      <p:sp>
        <p:nvSpPr>
          <p:cNvPr id="3" name="Shape 3"/>
          <p:cNvSpPr>
            <a:spLocks noGrp="1"/>
          </p:cNvSpPr>
          <p:nvPr>
            <p:ph type="sldNum" sz="quarter" idx="2"/>
          </p:nvPr>
        </p:nvSpPr>
        <p:spPr>
          <a:xfrm>
            <a:off x="11214695" y="6477000"/>
            <a:ext cx="232239" cy="152400"/>
          </a:xfrm>
          <a:prstGeom prst="rect">
            <a:avLst/>
          </a:prstGeom>
          <a:ln w="12700">
            <a:miter lim="400000"/>
          </a:ln>
        </p:spPr>
        <p:txBody>
          <a:bodyPr wrap="none" lIns="0" tIns="0" rIns="0" bIns="0">
            <a:spAutoFit/>
          </a:bodyPr>
          <a:lstStyle>
            <a:lvl1pPr algn="r">
              <a:defRPr sz="1000">
                <a:solidFill>
                  <a:schemeClr val="accent3">
                    <a:lumOff val="44000"/>
                  </a:schemeClr>
                </a:solidFill>
              </a:defRPr>
            </a:lvl1pPr>
          </a:lstStyle>
          <a:p>
            <a:fld id="{86CB4B4D-7CA3-9044-876B-883B54F8677D}" type="slidenum">
              <a:t>‹N°›</a:t>
            </a:fld>
            <a:endParaRPr dirty="0"/>
          </a:p>
        </p:txBody>
      </p:sp>
      <p:sp>
        <p:nvSpPr>
          <p:cNvPr id="4" name="Shape 4"/>
          <p:cNvSpPr>
            <a:spLocks noGrp="1"/>
          </p:cNvSpPr>
          <p:nvPr>
            <p:ph type="title"/>
          </p:nvPr>
        </p:nvSpPr>
        <p:spPr>
          <a:xfrm>
            <a:off x="609600" y="274638"/>
            <a:ext cx="10972800" cy="13255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tabLst>
                <a:tab pos="342900" algn="l"/>
              </a:tabLst>
            </a:lvl1pPr>
          </a:lstStyle>
          <a:p>
            <a:r>
              <a:t>Title Text</a:t>
            </a:r>
          </a:p>
        </p:txBody>
      </p:sp>
      <p:sp>
        <p:nvSpPr>
          <p:cNvPr id="5" name="Shape 5"/>
          <p:cNvSpPr>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1789664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914400" rtl="0" latinLnBrk="0">
        <a:lnSpc>
          <a:spcPct val="100000"/>
        </a:lnSpc>
        <a:spcBef>
          <a:spcPts val="0"/>
        </a:spcBef>
        <a:spcAft>
          <a:spcPts val="0"/>
        </a:spcAft>
        <a:buClrTx/>
        <a:buSzTx/>
        <a:buFontTx/>
        <a:buNone/>
        <a:tabLst>
          <a:tab pos="342900" algn="l"/>
        </a:tabLst>
        <a:defRPr sz="2400" b="0" i="0" u="none" strike="noStrike" cap="none" spc="0" baseline="0">
          <a:ln>
            <a:noFill/>
          </a:ln>
          <a:solidFill>
            <a:srgbClr val="10207C"/>
          </a:solidFill>
          <a:uFillTx/>
          <a:latin typeface="+mj-lt"/>
          <a:ea typeface="+mj-ea"/>
          <a:cs typeface="+mj-cs"/>
          <a:sym typeface="Verdana"/>
        </a:defRPr>
      </a:lvl1pPr>
      <a:lvl2pPr marL="0" marR="0" indent="0" algn="l" defTabSz="914400" rtl="0" latinLnBrk="0">
        <a:lnSpc>
          <a:spcPct val="100000"/>
        </a:lnSpc>
        <a:spcBef>
          <a:spcPts val="0"/>
        </a:spcBef>
        <a:spcAft>
          <a:spcPts val="0"/>
        </a:spcAft>
        <a:buClrTx/>
        <a:buSzTx/>
        <a:buFontTx/>
        <a:buNone/>
        <a:tabLst>
          <a:tab pos="342900" algn="l"/>
        </a:tabLst>
        <a:defRPr sz="2400" b="0" i="0" u="none" strike="noStrike" cap="none" spc="0" baseline="0">
          <a:ln>
            <a:noFill/>
          </a:ln>
          <a:solidFill>
            <a:srgbClr val="10207C"/>
          </a:solidFill>
          <a:uFillTx/>
          <a:latin typeface="+mj-lt"/>
          <a:ea typeface="+mj-ea"/>
          <a:cs typeface="+mj-cs"/>
          <a:sym typeface="Verdana"/>
        </a:defRPr>
      </a:lvl2pPr>
      <a:lvl3pPr marL="0" marR="0" indent="0" algn="l" defTabSz="914400" rtl="0" latinLnBrk="0">
        <a:lnSpc>
          <a:spcPct val="100000"/>
        </a:lnSpc>
        <a:spcBef>
          <a:spcPts val="0"/>
        </a:spcBef>
        <a:spcAft>
          <a:spcPts val="0"/>
        </a:spcAft>
        <a:buClrTx/>
        <a:buSzTx/>
        <a:buFontTx/>
        <a:buNone/>
        <a:tabLst>
          <a:tab pos="342900" algn="l"/>
        </a:tabLst>
        <a:defRPr sz="2400" b="0" i="0" u="none" strike="noStrike" cap="none" spc="0" baseline="0">
          <a:ln>
            <a:noFill/>
          </a:ln>
          <a:solidFill>
            <a:srgbClr val="10207C"/>
          </a:solidFill>
          <a:uFillTx/>
          <a:latin typeface="+mj-lt"/>
          <a:ea typeface="+mj-ea"/>
          <a:cs typeface="+mj-cs"/>
          <a:sym typeface="Verdana"/>
        </a:defRPr>
      </a:lvl3pPr>
      <a:lvl4pPr marL="0" marR="0" indent="0" algn="l" defTabSz="914400" rtl="0" latinLnBrk="0">
        <a:lnSpc>
          <a:spcPct val="100000"/>
        </a:lnSpc>
        <a:spcBef>
          <a:spcPts val="0"/>
        </a:spcBef>
        <a:spcAft>
          <a:spcPts val="0"/>
        </a:spcAft>
        <a:buClrTx/>
        <a:buSzTx/>
        <a:buFontTx/>
        <a:buNone/>
        <a:tabLst>
          <a:tab pos="342900" algn="l"/>
        </a:tabLst>
        <a:defRPr sz="2400" b="0" i="0" u="none" strike="noStrike" cap="none" spc="0" baseline="0">
          <a:ln>
            <a:noFill/>
          </a:ln>
          <a:solidFill>
            <a:srgbClr val="10207C"/>
          </a:solidFill>
          <a:uFillTx/>
          <a:latin typeface="+mj-lt"/>
          <a:ea typeface="+mj-ea"/>
          <a:cs typeface="+mj-cs"/>
          <a:sym typeface="Verdana"/>
        </a:defRPr>
      </a:lvl4pPr>
      <a:lvl5pPr marL="0" marR="0" indent="0" algn="l" defTabSz="914400" rtl="0" latinLnBrk="0">
        <a:lnSpc>
          <a:spcPct val="100000"/>
        </a:lnSpc>
        <a:spcBef>
          <a:spcPts val="0"/>
        </a:spcBef>
        <a:spcAft>
          <a:spcPts val="0"/>
        </a:spcAft>
        <a:buClrTx/>
        <a:buSzTx/>
        <a:buFontTx/>
        <a:buNone/>
        <a:tabLst>
          <a:tab pos="342900" algn="l"/>
        </a:tabLst>
        <a:defRPr sz="2400" b="0" i="0" u="none" strike="noStrike" cap="none" spc="0" baseline="0">
          <a:ln>
            <a:noFill/>
          </a:ln>
          <a:solidFill>
            <a:srgbClr val="10207C"/>
          </a:solidFill>
          <a:uFillTx/>
          <a:latin typeface="+mj-lt"/>
          <a:ea typeface="+mj-ea"/>
          <a:cs typeface="+mj-cs"/>
          <a:sym typeface="Verdana"/>
        </a:defRPr>
      </a:lvl5pPr>
      <a:lvl6pPr marL="0" marR="0" indent="457200" algn="l" defTabSz="914400" rtl="0" latinLnBrk="0">
        <a:lnSpc>
          <a:spcPct val="100000"/>
        </a:lnSpc>
        <a:spcBef>
          <a:spcPts val="0"/>
        </a:spcBef>
        <a:spcAft>
          <a:spcPts val="0"/>
        </a:spcAft>
        <a:buClrTx/>
        <a:buSzTx/>
        <a:buFontTx/>
        <a:buNone/>
        <a:tabLst>
          <a:tab pos="342900" algn="l"/>
        </a:tabLst>
        <a:defRPr sz="2400" b="0" i="0" u="none" strike="noStrike" cap="none" spc="0" baseline="0">
          <a:ln>
            <a:noFill/>
          </a:ln>
          <a:solidFill>
            <a:srgbClr val="10207C"/>
          </a:solidFill>
          <a:uFillTx/>
          <a:latin typeface="+mj-lt"/>
          <a:ea typeface="+mj-ea"/>
          <a:cs typeface="+mj-cs"/>
          <a:sym typeface="Verdana"/>
        </a:defRPr>
      </a:lvl6pPr>
      <a:lvl7pPr marL="0" marR="0" indent="914400" algn="l" defTabSz="914400" rtl="0" latinLnBrk="0">
        <a:lnSpc>
          <a:spcPct val="100000"/>
        </a:lnSpc>
        <a:spcBef>
          <a:spcPts val="0"/>
        </a:spcBef>
        <a:spcAft>
          <a:spcPts val="0"/>
        </a:spcAft>
        <a:buClrTx/>
        <a:buSzTx/>
        <a:buFontTx/>
        <a:buNone/>
        <a:tabLst>
          <a:tab pos="342900" algn="l"/>
        </a:tabLst>
        <a:defRPr sz="2400" b="0" i="0" u="none" strike="noStrike" cap="none" spc="0" baseline="0">
          <a:ln>
            <a:noFill/>
          </a:ln>
          <a:solidFill>
            <a:srgbClr val="10207C"/>
          </a:solidFill>
          <a:uFillTx/>
          <a:latin typeface="+mj-lt"/>
          <a:ea typeface="+mj-ea"/>
          <a:cs typeface="+mj-cs"/>
          <a:sym typeface="Verdana"/>
        </a:defRPr>
      </a:lvl7pPr>
      <a:lvl8pPr marL="0" marR="0" indent="1371600" algn="l" defTabSz="914400" rtl="0" latinLnBrk="0">
        <a:lnSpc>
          <a:spcPct val="100000"/>
        </a:lnSpc>
        <a:spcBef>
          <a:spcPts val="0"/>
        </a:spcBef>
        <a:spcAft>
          <a:spcPts val="0"/>
        </a:spcAft>
        <a:buClrTx/>
        <a:buSzTx/>
        <a:buFontTx/>
        <a:buNone/>
        <a:tabLst>
          <a:tab pos="342900" algn="l"/>
        </a:tabLst>
        <a:defRPr sz="2400" b="0" i="0" u="none" strike="noStrike" cap="none" spc="0" baseline="0">
          <a:ln>
            <a:noFill/>
          </a:ln>
          <a:solidFill>
            <a:srgbClr val="10207C"/>
          </a:solidFill>
          <a:uFillTx/>
          <a:latin typeface="+mj-lt"/>
          <a:ea typeface="+mj-ea"/>
          <a:cs typeface="+mj-cs"/>
          <a:sym typeface="Verdana"/>
        </a:defRPr>
      </a:lvl8pPr>
      <a:lvl9pPr marL="0" marR="0" indent="1828800" algn="l" defTabSz="914400" rtl="0" latinLnBrk="0">
        <a:lnSpc>
          <a:spcPct val="100000"/>
        </a:lnSpc>
        <a:spcBef>
          <a:spcPts val="0"/>
        </a:spcBef>
        <a:spcAft>
          <a:spcPts val="0"/>
        </a:spcAft>
        <a:buClrTx/>
        <a:buSzTx/>
        <a:buFontTx/>
        <a:buNone/>
        <a:tabLst>
          <a:tab pos="342900" algn="l"/>
        </a:tabLst>
        <a:defRPr sz="2400" b="0" i="0" u="none" strike="noStrike" cap="none" spc="0" baseline="0">
          <a:ln>
            <a:noFill/>
          </a:ln>
          <a:solidFill>
            <a:srgbClr val="10207C"/>
          </a:solidFill>
          <a:uFillTx/>
          <a:latin typeface="+mj-lt"/>
          <a:ea typeface="+mj-ea"/>
          <a:cs typeface="+mj-cs"/>
          <a:sym typeface="Verdana"/>
        </a:defRPr>
      </a:lvl9pPr>
    </p:titleStyle>
    <p:bodyStyle>
      <a:lvl1pPr marL="193675" marR="0" indent="-193675" algn="l" defTabSz="914400" rtl="0" latinLnBrk="0">
        <a:lnSpc>
          <a:spcPct val="120000"/>
        </a:lnSpc>
        <a:spcBef>
          <a:spcPts val="700"/>
        </a:spcBef>
        <a:spcAft>
          <a:spcPts val="0"/>
        </a:spcAft>
        <a:buClr>
          <a:schemeClr val="accent3">
            <a:lumOff val="44000"/>
          </a:schemeClr>
        </a:buClr>
        <a:buSzPct val="100000"/>
        <a:buFont typeface="Wingdings"/>
        <a:buChar char="▪"/>
        <a:tabLst/>
        <a:defRPr sz="2000" b="0" i="0" u="none" strike="noStrike" cap="none" spc="0" baseline="0">
          <a:ln>
            <a:noFill/>
          </a:ln>
          <a:solidFill>
            <a:schemeClr val="bg1"/>
          </a:solidFill>
          <a:uFillTx/>
          <a:latin typeface="+mj-lt"/>
          <a:ea typeface="+mj-ea"/>
          <a:cs typeface="+mj-cs"/>
          <a:sym typeface="Verdana"/>
        </a:defRPr>
      </a:lvl1pPr>
      <a:lvl2pPr marL="765175" marR="0" indent="-188912" algn="l" defTabSz="914400" rtl="0" latinLnBrk="0">
        <a:lnSpc>
          <a:spcPct val="120000"/>
        </a:lnSpc>
        <a:spcBef>
          <a:spcPts val="700"/>
        </a:spcBef>
        <a:spcAft>
          <a:spcPts val="0"/>
        </a:spcAft>
        <a:buClr>
          <a:schemeClr val="accent3">
            <a:lumOff val="44000"/>
          </a:schemeClr>
        </a:buClr>
        <a:buSzPct val="100000"/>
        <a:buFont typeface="Wingdings"/>
        <a:buChar char="▪"/>
        <a:tabLst/>
        <a:defRPr sz="2000" b="0" i="0" u="none" strike="noStrike" cap="none" spc="0" baseline="0">
          <a:ln>
            <a:noFill/>
          </a:ln>
          <a:solidFill>
            <a:schemeClr val="bg1"/>
          </a:solidFill>
          <a:uFillTx/>
          <a:latin typeface="+mj-lt"/>
          <a:ea typeface="+mj-ea"/>
          <a:cs typeface="+mj-cs"/>
          <a:sym typeface="Verdana"/>
        </a:defRPr>
      </a:lvl2pPr>
      <a:lvl3pPr marL="1338262" marR="0" indent="-195262" algn="l" defTabSz="914400" rtl="0" latinLnBrk="0">
        <a:lnSpc>
          <a:spcPct val="120000"/>
        </a:lnSpc>
        <a:spcBef>
          <a:spcPts val="700"/>
        </a:spcBef>
        <a:spcAft>
          <a:spcPts val="0"/>
        </a:spcAft>
        <a:buClr>
          <a:schemeClr val="accent3">
            <a:lumOff val="44000"/>
          </a:schemeClr>
        </a:buClr>
        <a:buSzPct val="100000"/>
        <a:buFont typeface="Wingdings"/>
        <a:buChar char="▪"/>
        <a:tabLst/>
        <a:defRPr sz="2000" b="0" i="0" u="none" strike="noStrike" cap="none" spc="0" baseline="0">
          <a:ln>
            <a:noFill/>
          </a:ln>
          <a:solidFill>
            <a:schemeClr val="bg1"/>
          </a:solidFill>
          <a:uFillTx/>
          <a:latin typeface="+mj-lt"/>
          <a:ea typeface="+mj-ea"/>
          <a:cs typeface="+mj-cs"/>
          <a:sym typeface="Verdana"/>
        </a:defRPr>
      </a:lvl3pPr>
      <a:lvl4pPr marL="1909763" marR="0" indent="-195263" algn="l" defTabSz="914400" rtl="0" latinLnBrk="0">
        <a:lnSpc>
          <a:spcPct val="120000"/>
        </a:lnSpc>
        <a:spcBef>
          <a:spcPts val="700"/>
        </a:spcBef>
        <a:spcAft>
          <a:spcPts val="0"/>
        </a:spcAft>
        <a:buClr>
          <a:schemeClr val="accent3">
            <a:lumOff val="44000"/>
          </a:schemeClr>
        </a:buClr>
        <a:buSzPct val="100000"/>
        <a:buFont typeface="Wingdings"/>
        <a:buChar char="▪"/>
        <a:tabLst/>
        <a:defRPr sz="2000" b="0" i="0" u="none" strike="noStrike" cap="none" spc="0" baseline="0">
          <a:ln>
            <a:noFill/>
          </a:ln>
          <a:solidFill>
            <a:schemeClr val="bg1"/>
          </a:solidFill>
          <a:uFillTx/>
          <a:latin typeface="+mj-lt"/>
          <a:ea typeface="+mj-ea"/>
          <a:cs typeface="+mj-cs"/>
          <a:sym typeface="Verdana"/>
        </a:defRPr>
      </a:lvl4pPr>
      <a:lvl5pPr marL="2471738" marR="0" indent="-188913" algn="l" defTabSz="914400" rtl="0" latinLnBrk="0">
        <a:lnSpc>
          <a:spcPct val="120000"/>
        </a:lnSpc>
        <a:spcBef>
          <a:spcPts val="700"/>
        </a:spcBef>
        <a:spcAft>
          <a:spcPts val="0"/>
        </a:spcAft>
        <a:buClr>
          <a:schemeClr val="accent3">
            <a:lumOff val="44000"/>
          </a:schemeClr>
        </a:buClr>
        <a:buSzPct val="100000"/>
        <a:buFont typeface="Wingdings"/>
        <a:buChar char="▪"/>
        <a:tabLst/>
        <a:defRPr sz="2000" b="0" i="0" u="none" strike="noStrike" cap="none" spc="0" baseline="0">
          <a:ln>
            <a:noFill/>
          </a:ln>
          <a:solidFill>
            <a:schemeClr val="bg1"/>
          </a:solidFill>
          <a:uFillTx/>
          <a:latin typeface="+mj-lt"/>
          <a:ea typeface="+mj-ea"/>
          <a:cs typeface="+mj-cs"/>
          <a:sym typeface="Verdana"/>
        </a:defRPr>
      </a:lvl5pPr>
      <a:lvl6pPr marL="2928938" marR="0" indent="-188913" algn="l" defTabSz="914400" rtl="0" latinLnBrk="0">
        <a:lnSpc>
          <a:spcPct val="120000"/>
        </a:lnSpc>
        <a:spcBef>
          <a:spcPts val="700"/>
        </a:spcBef>
        <a:spcAft>
          <a:spcPts val="0"/>
        </a:spcAft>
        <a:buClr>
          <a:schemeClr val="accent3">
            <a:lumOff val="44000"/>
          </a:schemeClr>
        </a:buClr>
        <a:buSzPct val="100000"/>
        <a:buFont typeface="Wingdings"/>
        <a:buChar char="▪"/>
        <a:tabLst/>
        <a:defRPr sz="2000" b="0" i="0" u="none" strike="noStrike" cap="none" spc="0" baseline="0">
          <a:ln>
            <a:noFill/>
          </a:ln>
          <a:solidFill>
            <a:srgbClr val="10207C"/>
          </a:solidFill>
          <a:uFillTx/>
          <a:latin typeface="+mj-lt"/>
          <a:ea typeface="+mj-ea"/>
          <a:cs typeface="+mj-cs"/>
          <a:sym typeface="Verdana"/>
        </a:defRPr>
      </a:lvl6pPr>
      <a:lvl7pPr marL="3386137" marR="0" indent="-188913" algn="l" defTabSz="914400" rtl="0" latinLnBrk="0">
        <a:lnSpc>
          <a:spcPct val="120000"/>
        </a:lnSpc>
        <a:spcBef>
          <a:spcPts val="700"/>
        </a:spcBef>
        <a:spcAft>
          <a:spcPts val="0"/>
        </a:spcAft>
        <a:buClr>
          <a:schemeClr val="accent3">
            <a:lumOff val="44000"/>
          </a:schemeClr>
        </a:buClr>
        <a:buSzPct val="100000"/>
        <a:buFont typeface="Wingdings"/>
        <a:buChar char="▪"/>
        <a:tabLst/>
        <a:defRPr sz="2000" b="0" i="0" u="none" strike="noStrike" cap="none" spc="0" baseline="0">
          <a:ln>
            <a:noFill/>
          </a:ln>
          <a:solidFill>
            <a:srgbClr val="10207C"/>
          </a:solidFill>
          <a:uFillTx/>
          <a:latin typeface="+mj-lt"/>
          <a:ea typeface="+mj-ea"/>
          <a:cs typeface="+mj-cs"/>
          <a:sym typeface="Verdana"/>
        </a:defRPr>
      </a:lvl7pPr>
      <a:lvl8pPr marL="3843337" marR="0" indent="-188912" algn="l" defTabSz="914400" rtl="0" latinLnBrk="0">
        <a:lnSpc>
          <a:spcPct val="120000"/>
        </a:lnSpc>
        <a:spcBef>
          <a:spcPts val="700"/>
        </a:spcBef>
        <a:spcAft>
          <a:spcPts val="0"/>
        </a:spcAft>
        <a:buClr>
          <a:schemeClr val="accent3">
            <a:lumOff val="44000"/>
          </a:schemeClr>
        </a:buClr>
        <a:buSzPct val="100000"/>
        <a:buFont typeface="Wingdings"/>
        <a:buChar char="▪"/>
        <a:tabLst/>
        <a:defRPr sz="2000" b="0" i="0" u="none" strike="noStrike" cap="none" spc="0" baseline="0">
          <a:ln>
            <a:noFill/>
          </a:ln>
          <a:solidFill>
            <a:srgbClr val="10207C"/>
          </a:solidFill>
          <a:uFillTx/>
          <a:latin typeface="+mj-lt"/>
          <a:ea typeface="+mj-ea"/>
          <a:cs typeface="+mj-cs"/>
          <a:sym typeface="Verdana"/>
        </a:defRPr>
      </a:lvl8pPr>
      <a:lvl9pPr marL="4300537" marR="0" indent="-188912" algn="l" defTabSz="914400" rtl="0" latinLnBrk="0">
        <a:lnSpc>
          <a:spcPct val="120000"/>
        </a:lnSpc>
        <a:spcBef>
          <a:spcPts val="700"/>
        </a:spcBef>
        <a:spcAft>
          <a:spcPts val="0"/>
        </a:spcAft>
        <a:buClr>
          <a:schemeClr val="accent3">
            <a:lumOff val="44000"/>
          </a:schemeClr>
        </a:buClr>
        <a:buSzPct val="100000"/>
        <a:buFont typeface="Wingdings"/>
        <a:buChar char="▪"/>
        <a:tabLst/>
        <a:defRPr sz="2000" b="0" i="0" u="none" strike="noStrike" cap="none" spc="0" baseline="0">
          <a:ln>
            <a:noFill/>
          </a:ln>
          <a:solidFill>
            <a:srgbClr val="10207C"/>
          </a:solidFill>
          <a:uFillTx/>
          <a:latin typeface="+mj-lt"/>
          <a:ea typeface="+mj-ea"/>
          <a:cs typeface="+mj-cs"/>
          <a:sym typeface="Verdana"/>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Verdana"/>
        </a:defRPr>
      </a:lvl1pPr>
      <a:lvl2pPr marL="0" marR="0" indent="4572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Verdana"/>
        </a:defRPr>
      </a:lvl2pPr>
      <a:lvl3pPr marL="0" marR="0" indent="9144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Verdana"/>
        </a:defRPr>
      </a:lvl3pPr>
      <a:lvl4pPr marL="0" marR="0" indent="13716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Verdana"/>
        </a:defRPr>
      </a:lvl4pPr>
      <a:lvl5pPr marL="0" marR="0" indent="18288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Verdana"/>
        </a:defRPr>
      </a:lvl5pPr>
      <a:lvl6pPr marL="0" marR="0" indent="22860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Verdana"/>
        </a:defRPr>
      </a:lvl6pPr>
      <a:lvl7pPr marL="0" marR="0" indent="27432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Verdana"/>
        </a:defRPr>
      </a:lvl7pPr>
      <a:lvl8pPr marL="0" marR="0" indent="32004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Verdana"/>
        </a:defRPr>
      </a:lvl8pPr>
      <a:lvl9pPr marL="0" marR="0" indent="365760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Verdan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7409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33269" y="160028"/>
            <a:ext cx="9720532" cy="1032353"/>
          </a:xfrm>
          <a:prstGeom prst="rect">
            <a:avLst/>
          </a:prstGeom>
        </p:spPr>
        <p:txBody>
          <a:bodyPr vert="horz" lIns="91440" tIns="45720" rIns="91440" bIns="45720" rtlCol="0" anchor="ctr">
            <a:normAutofit/>
          </a:bodyPr>
          <a:lstStyle/>
          <a:p>
            <a:r>
              <a:rPr lang="it-IT" dirty="0"/>
              <a:t>Fare clic per modificare lo stile del titolo dello schema</a:t>
            </a:r>
            <a:endParaRPr lang="en-US" dirty="0"/>
          </a:p>
        </p:txBody>
      </p:sp>
      <p:sp>
        <p:nvSpPr>
          <p:cNvPr id="3" name="Text Placeholder 2"/>
          <p:cNvSpPr>
            <a:spLocks noGrp="1"/>
          </p:cNvSpPr>
          <p:nvPr>
            <p:ph type="body" idx="1"/>
          </p:nvPr>
        </p:nvSpPr>
        <p:spPr>
          <a:xfrm>
            <a:off x="838200" y="1358781"/>
            <a:ext cx="10515600" cy="4818182"/>
          </a:xfrm>
          <a:prstGeom prst="rect">
            <a:avLst/>
          </a:prstGeom>
        </p:spPr>
        <p:txBody>
          <a:bodyPr vert="horz" lIns="91440" tIns="45720" rIns="91440" bIns="45720" rtlCol="0">
            <a:normAutofit/>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Date Placeholder 3"/>
          <p:cNvSpPr>
            <a:spLocks noGrp="1"/>
          </p:cNvSpPr>
          <p:nvPr>
            <p:ph type="dt" sz="half" idx="2"/>
          </p:nvPr>
        </p:nvSpPr>
        <p:spPr>
          <a:xfrm>
            <a:off x="842514" y="6356352"/>
            <a:ext cx="1561381"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April, 10 2019</a:t>
            </a:r>
            <a:endParaRPr lang="it-IT"/>
          </a:p>
        </p:txBody>
      </p:sp>
      <p:sp>
        <p:nvSpPr>
          <p:cNvPr id="5" name="Footer Placeholder 4"/>
          <p:cNvSpPr>
            <a:spLocks noGrp="1"/>
          </p:cNvSpPr>
          <p:nvPr>
            <p:ph type="ftr" sz="quarter" idx="3"/>
          </p:nvPr>
        </p:nvSpPr>
        <p:spPr>
          <a:xfrm>
            <a:off x="2610929" y="6356352"/>
            <a:ext cx="373811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Patrick Fuhrmann at the EOSC Week</a:t>
            </a:r>
            <a:endParaRPr lang="it-IT" dirty="0"/>
          </a:p>
        </p:txBody>
      </p:sp>
      <p:sp>
        <p:nvSpPr>
          <p:cNvPr id="7" name="Rettangolo 6">
            <a:extLst>
              <a:ext uri="{FF2B5EF4-FFF2-40B4-BE49-F238E27FC236}">
                <a16:creationId xmlns:a16="http://schemas.microsoft.com/office/drawing/2014/main" id="{DCE86EC0-9AA0-9445-A96A-DFDEC4EB036F}"/>
              </a:ext>
            </a:extLst>
          </p:cNvPr>
          <p:cNvSpPr/>
          <p:nvPr userDrawn="1"/>
        </p:nvSpPr>
        <p:spPr>
          <a:xfrm>
            <a:off x="6829494" y="6364235"/>
            <a:ext cx="3716383" cy="415498"/>
          </a:xfrm>
          <a:prstGeom prst="rect">
            <a:avLst/>
          </a:prstGeom>
        </p:spPr>
        <p:txBody>
          <a:bodyPr wrap="square">
            <a:spAutoFit/>
          </a:bodyPr>
          <a:lstStyle/>
          <a:p>
            <a:pPr algn="r"/>
            <a:r>
              <a:rPr lang="en-GB" sz="1050" dirty="0">
                <a:solidFill>
                  <a:schemeClr val="tx1"/>
                </a:solidFill>
              </a:rPr>
              <a:t>Funded by the European Union’s </a:t>
            </a:r>
          </a:p>
          <a:p>
            <a:pPr algn="r"/>
            <a:r>
              <a:rPr lang="en-US" sz="1050" dirty="0">
                <a:solidFill>
                  <a:schemeClr val="tx1"/>
                </a:solidFill>
              </a:rPr>
              <a:t>Horizon 2020 - Grant N° </a:t>
            </a:r>
            <a:r>
              <a:rPr lang="uk-UA" sz="1050" dirty="0">
                <a:solidFill>
                  <a:schemeClr val="tx1"/>
                </a:solidFill>
              </a:rPr>
              <a:t>824064</a:t>
            </a:r>
            <a:endParaRPr lang="en-GB" sz="1400" dirty="0">
              <a:solidFill>
                <a:schemeClr val="tx1"/>
              </a:solidFill>
            </a:endParaRPr>
          </a:p>
        </p:txBody>
      </p:sp>
      <p:pic>
        <p:nvPicPr>
          <p:cNvPr id="8" name="Immagine 7">
            <a:extLst>
              <a:ext uri="{FF2B5EF4-FFF2-40B4-BE49-F238E27FC236}">
                <a16:creationId xmlns:a16="http://schemas.microsoft.com/office/drawing/2014/main" id="{2E0477E6-C1AD-094D-A442-EF1BE2575039}"/>
              </a:ext>
            </a:extLst>
          </p:cNvPr>
          <p:cNvPicPr/>
          <p:nvPr userDrawn="1"/>
        </p:nvPicPr>
        <p:blipFill>
          <a:blip r:embed="rId14">
            <a:extLst>
              <a:ext uri="{28A0092B-C50C-407E-A947-70E740481C1C}">
                <a14:useLocalDpi xmlns:a14="http://schemas.microsoft.com/office/drawing/2010/main" val="0"/>
              </a:ext>
            </a:extLst>
          </a:blip>
          <a:stretch>
            <a:fillRect/>
          </a:stretch>
        </p:blipFill>
        <p:spPr>
          <a:xfrm>
            <a:off x="10545877" y="6425157"/>
            <a:ext cx="608780" cy="293654"/>
          </a:xfrm>
          <a:prstGeom prst="rect">
            <a:avLst/>
          </a:prstGeom>
          <a:ln w="3175">
            <a:noFill/>
          </a:ln>
        </p:spPr>
      </p:pic>
    </p:spTree>
    <p:extLst>
      <p:ext uri="{BB962C8B-B14F-4D97-AF65-F5344CB8AC3E}">
        <p14:creationId xmlns:p14="http://schemas.microsoft.com/office/powerpoint/2010/main" val="194940852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Tx/>
        <a:buBlip>
          <a:blip r:embed="rId15"/>
        </a:buBlip>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Tx/>
        <a:buBlip>
          <a:blip r:embed="rId15"/>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Tx/>
        <a:buBlip>
          <a:blip r:embed="rId15"/>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Tx/>
        <a:buBlip>
          <a:blip r:embed="rId15"/>
        </a:buBlip>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Tx/>
        <a:buBlip>
          <a:blip r:embed="rId15"/>
        </a:buBlip>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969433" y="125416"/>
            <a:ext cx="10983384" cy="496888"/>
          </a:xfrm>
          <a:prstGeom prst="rect">
            <a:avLst/>
          </a:prstGeom>
          <a:solidFill>
            <a:schemeClr val="accent1"/>
          </a:solidFill>
        </p:spPr>
        <p:txBody>
          <a:bodyPr vert="horz" lIns="72000" tIns="0" rIns="72000" bIns="0" rtlCol="0" anchor="ctr" anchorCtr="0">
            <a:noAutofit/>
          </a:bodyPr>
          <a:lstStyle/>
          <a:p>
            <a:r>
              <a:rPr lang="fr-FR" dirty="0" smtClean="0"/>
              <a:t>CLICK TO MODIFY THE STYLE OF THE TITLE</a:t>
            </a:r>
            <a:endParaRPr lang="fr-FR" dirty="0"/>
          </a:p>
        </p:txBody>
      </p:sp>
      <p:sp>
        <p:nvSpPr>
          <p:cNvPr id="1028" name="Espace réservé du texte 2"/>
          <p:cNvSpPr>
            <a:spLocks noGrp="1"/>
          </p:cNvSpPr>
          <p:nvPr>
            <p:ph type="body" idx="1"/>
          </p:nvPr>
        </p:nvSpPr>
        <p:spPr bwMode="gray">
          <a:xfrm>
            <a:off x="969433" y="765175"/>
            <a:ext cx="10983384" cy="53990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ltLang="fr-FR" smtClean="0"/>
              <a:t>Click to modify attributes</a:t>
            </a:r>
          </a:p>
          <a:p>
            <a:pPr lvl="1"/>
            <a:endParaRPr lang="fr-FR" altLang="fr-FR" smtClean="0"/>
          </a:p>
          <a:p>
            <a:pPr lvl="1"/>
            <a:r>
              <a:rPr lang="fr-FR" altLang="fr-FR" smtClean="0"/>
              <a:t>Second level</a:t>
            </a:r>
          </a:p>
          <a:p>
            <a:pPr lvl="2"/>
            <a:r>
              <a:rPr lang="fr-FR" altLang="fr-FR" smtClean="0"/>
              <a:t>Third level</a:t>
            </a:r>
          </a:p>
          <a:p>
            <a:pPr lvl="3"/>
            <a:r>
              <a:rPr lang="fr-FR" altLang="fr-FR" smtClean="0"/>
              <a:t>Fourth level</a:t>
            </a:r>
          </a:p>
          <a:p>
            <a:pPr lvl="4"/>
            <a:r>
              <a:rPr lang="fr-FR" altLang="fr-FR" smtClean="0"/>
              <a:t>Fifth level</a:t>
            </a:r>
          </a:p>
        </p:txBody>
      </p:sp>
      <p:sp>
        <p:nvSpPr>
          <p:cNvPr id="5" name="Espace réservé du pied de page 4"/>
          <p:cNvSpPr>
            <a:spLocks noGrp="1"/>
          </p:cNvSpPr>
          <p:nvPr>
            <p:ph type="ftr" sz="quarter" idx="3"/>
          </p:nvPr>
        </p:nvSpPr>
        <p:spPr bwMode="gray">
          <a:xfrm>
            <a:off x="958851" y="6483358"/>
            <a:ext cx="8159749" cy="212725"/>
          </a:xfrm>
          <a:prstGeom prst="rect">
            <a:avLst/>
          </a:prstGeom>
        </p:spPr>
        <p:txBody>
          <a:bodyPr vert="horz" lIns="0" tIns="0" rIns="0" bIns="0" rtlCol="0" anchor="b" anchorCtr="0">
            <a:noAutofit/>
          </a:bodyPr>
          <a:lstStyle>
            <a:lvl1pPr algn="l" eaLnBrk="1" fontAlgn="auto" hangingPunct="1">
              <a:spcBef>
                <a:spcPts val="0"/>
              </a:spcBef>
              <a:spcAft>
                <a:spcPts val="0"/>
              </a:spcAft>
              <a:defRPr sz="960" b="1" cap="none" baseline="0">
                <a:solidFill>
                  <a:schemeClr val="tx2"/>
                </a:solidFill>
                <a:latin typeface="+mn-lt"/>
                <a:cs typeface="+mn-cs"/>
              </a:defRPr>
            </a:lvl1pPr>
          </a:lstStyle>
          <a:p>
            <a:pPr fontAlgn="base">
              <a:spcBef>
                <a:spcPct val="0"/>
              </a:spcBef>
              <a:spcAft>
                <a:spcPct val="0"/>
              </a:spcAft>
              <a:defRPr/>
            </a:pPr>
            <a:r>
              <a:rPr lang="en-US" smtClean="0"/>
              <a:t>J-F. Perrin (ILL) – PaNOSC project – EOSC-hub week Prague 10th April 2019</a:t>
            </a:r>
            <a:endParaRPr lang="fr-FR" dirty="0"/>
          </a:p>
        </p:txBody>
      </p:sp>
      <p:sp>
        <p:nvSpPr>
          <p:cNvPr id="6" name="Espace réservé du numéro de diapositive 5"/>
          <p:cNvSpPr>
            <a:spLocks noGrp="1"/>
          </p:cNvSpPr>
          <p:nvPr>
            <p:ph type="sldNum" sz="quarter" idx="4"/>
          </p:nvPr>
        </p:nvSpPr>
        <p:spPr bwMode="gray">
          <a:xfrm>
            <a:off x="239190" y="6483358"/>
            <a:ext cx="552449" cy="212725"/>
          </a:xfrm>
          <a:prstGeom prst="rect">
            <a:avLst/>
          </a:prstGeom>
        </p:spPr>
        <p:txBody>
          <a:bodyPr vert="horz" wrap="square" lIns="0" tIns="0" rIns="0" bIns="0" numCol="1" anchor="b" anchorCtr="0" compatLnSpc="1">
            <a:prstTxWarp prst="textNoShape">
              <a:avLst/>
            </a:prstTxWarp>
            <a:noAutofit/>
          </a:bodyPr>
          <a:lstStyle>
            <a:lvl1pPr eaLnBrk="1" hangingPunct="1">
              <a:defRPr sz="960" b="1">
                <a:solidFill>
                  <a:schemeClr val="tx2"/>
                </a:solidFill>
              </a:defRPr>
            </a:lvl1pPr>
          </a:lstStyle>
          <a:p>
            <a:pPr>
              <a:defRPr/>
            </a:pPr>
            <a:r>
              <a:rPr lang="fr-FR" altLang="fr-FR" dirty="0"/>
              <a:t>Page </a:t>
            </a:r>
            <a:fld id="{F22612DC-F66D-4922-8292-40079A8B7259}" type="slidenum">
              <a:rPr lang="fr-FR" altLang="fr-FR"/>
              <a:pPr>
                <a:defRPr/>
              </a:pPr>
              <a:t>‹N°›</a:t>
            </a:fld>
            <a:endParaRPr lang="fr-FR" altLang="fr-FR" dirty="0"/>
          </a:p>
        </p:txBody>
      </p:sp>
      <p:sp>
        <p:nvSpPr>
          <p:cNvPr id="8" name="Rectangle 7"/>
          <p:cNvSpPr/>
          <p:nvPr/>
        </p:nvSpPr>
        <p:spPr>
          <a:xfrm>
            <a:off x="239190" y="125416"/>
            <a:ext cx="662516" cy="496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2160" dirty="0"/>
          </a:p>
        </p:txBody>
      </p:sp>
      <p:pic>
        <p:nvPicPr>
          <p:cNvPr id="1032" name="Image 8" descr="logo_texte.jpg"/>
          <p:cNvPicPr>
            <a:picLocks noChangeAspect="1"/>
          </p:cNvPicPr>
          <p:nvPr/>
        </p:nvPicPr>
        <p:blipFill>
          <a:blip r:embed="rId6" cstate="print"/>
          <a:srcRect/>
          <a:stretch>
            <a:fillRect/>
          </a:stretch>
        </p:blipFill>
        <p:spPr bwMode="auto">
          <a:xfrm>
            <a:off x="9840416" y="6210300"/>
            <a:ext cx="2345235" cy="647700"/>
          </a:xfrm>
          <a:prstGeom prst="rect">
            <a:avLst/>
          </a:prstGeom>
          <a:noFill/>
          <a:ln w="9525">
            <a:noFill/>
            <a:miter lim="800000"/>
            <a:headEnd/>
            <a:tailEnd/>
          </a:ln>
        </p:spPr>
      </p:pic>
      <p:sp>
        <p:nvSpPr>
          <p:cNvPr id="11" name="Rectangle 10"/>
          <p:cNvSpPr/>
          <p:nvPr/>
        </p:nvSpPr>
        <p:spPr>
          <a:xfrm>
            <a:off x="239190" y="125416"/>
            <a:ext cx="662516" cy="4968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2160" dirty="0"/>
          </a:p>
        </p:txBody>
      </p:sp>
    </p:spTree>
    <p:extLst>
      <p:ext uri="{BB962C8B-B14F-4D97-AF65-F5344CB8AC3E}">
        <p14:creationId xmlns:p14="http://schemas.microsoft.com/office/powerpoint/2010/main" val="109419739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p:timing>
    <p:tnLst>
      <p:par>
        <p:cTn id="1" dur="indefinite" restart="never" nodeType="tmRoot"/>
      </p:par>
    </p:tnLst>
  </p:timing>
  <p:hf hdr="0" dt="0"/>
  <p:txStyles>
    <p:titleStyle>
      <a:lvl1pPr algn="l" rtl="0" eaLnBrk="0" fontAlgn="base" hangingPunct="0">
        <a:spcBef>
          <a:spcPct val="0"/>
        </a:spcBef>
        <a:spcAft>
          <a:spcPct val="0"/>
        </a:spcAft>
        <a:defRPr sz="2160" b="1" kern="1200" cap="none" baseline="0">
          <a:solidFill>
            <a:schemeClr val="bg1"/>
          </a:solidFill>
          <a:latin typeface="+mj-lt"/>
          <a:ea typeface="+mj-ea"/>
          <a:cs typeface="+mj-cs"/>
        </a:defRPr>
      </a:lvl1pPr>
      <a:lvl2pPr algn="l" rtl="0" eaLnBrk="0" fontAlgn="base" hangingPunct="0">
        <a:spcBef>
          <a:spcPct val="0"/>
        </a:spcBef>
        <a:spcAft>
          <a:spcPct val="0"/>
        </a:spcAft>
        <a:defRPr sz="1920" b="1">
          <a:solidFill>
            <a:schemeClr val="bg1"/>
          </a:solidFill>
          <a:latin typeface="Arial" pitchFamily="34" charset="0"/>
        </a:defRPr>
      </a:lvl2pPr>
      <a:lvl3pPr algn="l" rtl="0" eaLnBrk="0" fontAlgn="base" hangingPunct="0">
        <a:spcBef>
          <a:spcPct val="0"/>
        </a:spcBef>
        <a:spcAft>
          <a:spcPct val="0"/>
        </a:spcAft>
        <a:defRPr sz="1920" b="1">
          <a:solidFill>
            <a:schemeClr val="bg1"/>
          </a:solidFill>
          <a:latin typeface="Arial" pitchFamily="34" charset="0"/>
        </a:defRPr>
      </a:lvl3pPr>
      <a:lvl4pPr algn="l" rtl="0" eaLnBrk="0" fontAlgn="base" hangingPunct="0">
        <a:spcBef>
          <a:spcPct val="0"/>
        </a:spcBef>
        <a:spcAft>
          <a:spcPct val="0"/>
        </a:spcAft>
        <a:defRPr sz="1920" b="1">
          <a:solidFill>
            <a:schemeClr val="bg1"/>
          </a:solidFill>
          <a:latin typeface="Arial" pitchFamily="34" charset="0"/>
        </a:defRPr>
      </a:lvl4pPr>
      <a:lvl5pPr algn="l" rtl="0" eaLnBrk="0" fontAlgn="base" hangingPunct="0">
        <a:spcBef>
          <a:spcPct val="0"/>
        </a:spcBef>
        <a:spcAft>
          <a:spcPct val="0"/>
        </a:spcAft>
        <a:defRPr sz="1920" b="1">
          <a:solidFill>
            <a:schemeClr val="bg1"/>
          </a:solidFill>
          <a:latin typeface="Arial" pitchFamily="34" charset="0"/>
        </a:defRPr>
      </a:lvl5pPr>
      <a:lvl6pPr marL="548640" algn="l" rtl="0" fontAlgn="base">
        <a:spcBef>
          <a:spcPct val="0"/>
        </a:spcBef>
        <a:spcAft>
          <a:spcPct val="0"/>
        </a:spcAft>
        <a:defRPr sz="1920" b="1">
          <a:solidFill>
            <a:schemeClr val="bg1"/>
          </a:solidFill>
          <a:latin typeface="Arial" pitchFamily="34" charset="0"/>
        </a:defRPr>
      </a:lvl6pPr>
      <a:lvl7pPr marL="1097280" algn="l" rtl="0" fontAlgn="base">
        <a:spcBef>
          <a:spcPct val="0"/>
        </a:spcBef>
        <a:spcAft>
          <a:spcPct val="0"/>
        </a:spcAft>
        <a:defRPr sz="1920" b="1">
          <a:solidFill>
            <a:schemeClr val="bg1"/>
          </a:solidFill>
          <a:latin typeface="Arial" pitchFamily="34" charset="0"/>
        </a:defRPr>
      </a:lvl7pPr>
      <a:lvl8pPr marL="1645920" algn="l" rtl="0" fontAlgn="base">
        <a:spcBef>
          <a:spcPct val="0"/>
        </a:spcBef>
        <a:spcAft>
          <a:spcPct val="0"/>
        </a:spcAft>
        <a:defRPr sz="1920" b="1">
          <a:solidFill>
            <a:schemeClr val="bg1"/>
          </a:solidFill>
          <a:latin typeface="Arial" pitchFamily="34" charset="0"/>
        </a:defRPr>
      </a:lvl8pPr>
      <a:lvl9pPr marL="2194560" algn="l" rtl="0" fontAlgn="base">
        <a:spcBef>
          <a:spcPct val="0"/>
        </a:spcBef>
        <a:spcAft>
          <a:spcPct val="0"/>
        </a:spcAft>
        <a:defRPr sz="1920" b="1">
          <a:solidFill>
            <a:schemeClr val="bg1"/>
          </a:solidFill>
          <a:latin typeface="Arial" pitchFamily="34" charset="0"/>
        </a:defRPr>
      </a:lvl9pPr>
    </p:titleStyle>
    <p:bodyStyle>
      <a:lvl1pPr algn="l" rtl="0" eaLnBrk="0" fontAlgn="base" hangingPunct="0">
        <a:spcBef>
          <a:spcPct val="0"/>
        </a:spcBef>
        <a:spcAft>
          <a:spcPts val="1200"/>
        </a:spcAft>
        <a:buFont typeface="Arial" pitchFamily="34" charset="0"/>
        <a:defRPr b="1" kern="1200">
          <a:solidFill>
            <a:srgbClr val="0098D4"/>
          </a:solidFill>
          <a:latin typeface="+mn-lt"/>
          <a:ea typeface="+mn-ea"/>
          <a:cs typeface="+mn-cs"/>
        </a:defRPr>
      </a:lvl1pPr>
      <a:lvl2pPr algn="l" rtl="0" eaLnBrk="0" fontAlgn="base" hangingPunct="0">
        <a:spcBef>
          <a:spcPct val="0"/>
        </a:spcBef>
        <a:spcAft>
          <a:spcPts val="1800"/>
        </a:spcAft>
        <a:buFont typeface="Arial" pitchFamily="34" charset="0"/>
        <a:defRPr sz="2040" kern="1200">
          <a:solidFill>
            <a:schemeClr val="tx1"/>
          </a:solidFill>
          <a:latin typeface="+mn-lt"/>
          <a:ea typeface="+mn-ea"/>
          <a:cs typeface="+mn-cs"/>
        </a:defRPr>
      </a:lvl2pPr>
      <a:lvl3pPr algn="l" rtl="0" eaLnBrk="0" fontAlgn="base" hangingPunct="0">
        <a:lnSpc>
          <a:spcPct val="105000"/>
        </a:lnSpc>
        <a:spcBef>
          <a:spcPct val="0"/>
        </a:spcBef>
        <a:spcAft>
          <a:spcPts val="600"/>
        </a:spcAft>
        <a:buFont typeface="Arial" pitchFamily="34" charset="0"/>
        <a:defRPr sz="1800" kern="1200">
          <a:solidFill>
            <a:schemeClr val="tx1"/>
          </a:solidFill>
          <a:latin typeface="+mn-lt"/>
          <a:ea typeface="+mn-ea"/>
          <a:cs typeface="+mn-cs"/>
        </a:defRPr>
      </a:lvl3pPr>
      <a:lvl4pPr marL="428626" indent="-209550" algn="l" rtl="0" eaLnBrk="0" fontAlgn="base" hangingPunct="0">
        <a:lnSpc>
          <a:spcPct val="110000"/>
        </a:lnSpc>
        <a:spcBef>
          <a:spcPct val="0"/>
        </a:spcBef>
        <a:spcAft>
          <a:spcPts val="480"/>
        </a:spcAft>
        <a:buClr>
          <a:srgbClr val="0098D4"/>
        </a:buClr>
        <a:buFont typeface="Wingdings" pitchFamily="2" charset="2"/>
        <a:buChar char="l"/>
        <a:defRPr sz="1800" kern="1200">
          <a:solidFill>
            <a:schemeClr val="tx1"/>
          </a:solidFill>
          <a:latin typeface="+mn-lt"/>
          <a:ea typeface="+mn-ea"/>
          <a:cs typeface="+mn-cs"/>
        </a:defRPr>
      </a:lvl4pPr>
      <a:lvl5pPr marL="1394460" indent="-209550" algn="l" rtl="0" eaLnBrk="0" fontAlgn="base" hangingPunct="0">
        <a:spcBef>
          <a:spcPct val="0"/>
        </a:spcBef>
        <a:spcAft>
          <a:spcPts val="720"/>
        </a:spcAft>
        <a:buClr>
          <a:srgbClr val="0098D4"/>
        </a:buClr>
        <a:buFont typeface="ITCOfficinaSans LT Book"/>
        <a:buChar char="&gt;"/>
        <a:defRPr sz="1440" i="1" kern="1200">
          <a:solidFill>
            <a:schemeClr val="tx1"/>
          </a:solidFill>
          <a:latin typeface="+mn-lt"/>
          <a:ea typeface="+mn-ea"/>
          <a:cs typeface="+mn-cs"/>
        </a:defRPr>
      </a:lvl5pPr>
      <a:lvl6pPr marL="301752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616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480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3440" indent="-274320" algn="l" defTabSz="109728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fr-FR"/>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jpg"/><Relationship Id="rId1" Type="http://schemas.openxmlformats.org/officeDocument/2006/relationships/slideLayout" Target="../slideLayouts/slideLayout40.xml"/><Relationship Id="rId4" Type="http://schemas.openxmlformats.org/officeDocument/2006/relationships/image" Target="../media/image28.tmp"/></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9.png"/><Relationship Id="rId1" Type="http://schemas.openxmlformats.org/officeDocument/2006/relationships/slideLayout" Target="../slideLayouts/slideLayout40.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EOSC for </a:t>
            </a:r>
            <a:br>
              <a:rPr lang="fr-FR" dirty="0" smtClean="0"/>
            </a:br>
            <a:r>
              <a:rPr lang="fr-FR" dirty="0" err="1" smtClean="0"/>
              <a:t>Physics</a:t>
            </a:r>
            <a:r>
              <a:rPr lang="fr-FR" dirty="0" smtClean="0"/>
              <a:t> &amp; </a:t>
            </a:r>
            <a:r>
              <a:rPr lang="fr-FR" dirty="0" err="1" smtClean="0"/>
              <a:t>Astronomy</a:t>
            </a:r>
            <a:endParaRPr lang="fr-FR" dirty="0"/>
          </a:p>
        </p:txBody>
      </p:sp>
      <p:sp>
        <p:nvSpPr>
          <p:cNvPr id="3" name="Sous-titre 2"/>
          <p:cNvSpPr>
            <a:spLocks noGrp="1"/>
          </p:cNvSpPr>
          <p:nvPr>
            <p:ph type="subTitle" idx="1"/>
          </p:nvPr>
        </p:nvSpPr>
        <p:spPr>
          <a:xfrm>
            <a:off x="1524000" y="4050273"/>
            <a:ext cx="9144000" cy="1655762"/>
          </a:xfrm>
        </p:spPr>
        <p:txBody>
          <a:bodyPr>
            <a:normAutofit/>
          </a:bodyPr>
          <a:lstStyle/>
          <a:p>
            <a:r>
              <a:rPr lang="fr-FR" sz="4800" dirty="0" smtClean="0"/>
              <a:t>session wrap up</a:t>
            </a:r>
          </a:p>
          <a:p>
            <a:r>
              <a:rPr lang="fr-FR" sz="4800" b="1" dirty="0" smtClean="0"/>
              <a:t>Challenges &amp; open questions</a:t>
            </a:r>
            <a:endParaRPr lang="fr-FR" sz="4800" dirty="0"/>
          </a:p>
        </p:txBody>
      </p:sp>
      <p:sp>
        <p:nvSpPr>
          <p:cNvPr id="4" name="Espace réservé du pied de page 3"/>
          <p:cNvSpPr>
            <a:spLocks noGrp="1"/>
          </p:cNvSpPr>
          <p:nvPr>
            <p:ph type="ftr" sz="quarter" idx="11"/>
          </p:nvPr>
        </p:nvSpPr>
        <p:spPr/>
        <p:txBody>
          <a:bodyPr/>
          <a:lstStyle/>
          <a:p>
            <a:r>
              <a:rPr lang="en-US" smtClean="0"/>
              <a:t>10th April 2019 - EOSC-hub week </a:t>
            </a:r>
            <a:endParaRPr lang="fr-FR"/>
          </a:p>
        </p:txBody>
      </p:sp>
      <p:sp>
        <p:nvSpPr>
          <p:cNvPr id="5" name="Espace réservé du numéro de diapositive 4"/>
          <p:cNvSpPr>
            <a:spLocks noGrp="1"/>
          </p:cNvSpPr>
          <p:nvPr>
            <p:ph type="sldNum" sz="quarter" idx="12"/>
          </p:nvPr>
        </p:nvSpPr>
        <p:spPr/>
        <p:txBody>
          <a:bodyPr/>
          <a:lstStyle/>
          <a:p>
            <a:fld id="{DF5C4BDF-C3F2-4F3A-AAD1-D0FC2F4512AC}" type="slidenum">
              <a:rPr lang="fr-FR" smtClean="0"/>
              <a:t>1</a:t>
            </a:fld>
            <a:endParaRPr lang="fr-FR"/>
          </a:p>
        </p:txBody>
      </p:sp>
    </p:spTree>
    <p:extLst>
      <p:ext uri="{BB962C8B-B14F-4D97-AF65-F5344CB8AC3E}">
        <p14:creationId xmlns:p14="http://schemas.microsoft.com/office/powerpoint/2010/main" val="696057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5629E-6913-8F46-A2FE-2A879C10867E}"/>
              </a:ext>
            </a:extLst>
          </p:cNvPr>
          <p:cNvSpPr>
            <a:spLocks noGrp="1"/>
          </p:cNvSpPr>
          <p:nvPr>
            <p:ph type="title"/>
          </p:nvPr>
        </p:nvSpPr>
        <p:spPr>
          <a:xfrm>
            <a:off x="609600" y="274639"/>
            <a:ext cx="10972800" cy="868362"/>
          </a:xfrm>
        </p:spPr>
        <p:txBody>
          <a:bodyPr/>
          <a:lstStyle/>
          <a:p>
            <a:r>
              <a:rPr lang="en-US" b="1" dirty="0"/>
              <a:t>EOSC for</a:t>
            </a:r>
            <a:br>
              <a:rPr lang="en-US" b="1" dirty="0"/>
            </a:br>
            <a:r>
              <a:rPr lang="en-US" b="1" dirty="0"/>
              <a:t>Physics &amp; Astronomy</a:t>
            </a:r>
            <a:br>
              <a:rPr lang="en-US" b="1" dirty="0"/>
            </a:br>
            <a:endParaRPr lang="en-US" dirty="0"/>
          </a:p>
        </p:txBody>
      </p:sp>
      <p:pic>
        <p:nvPicPr>
          <p:cNvPr id="7" name="Picture 6">
            <a:extLst>
              <a:ext uri="{FF2B5EF4-FFF2-40B4-BE49-F238E27FC236}">
                <a16:creationId xmlns:a16="http://schemas.microsoft.com/office/drawing/2014/main" id="{D32D117B-050B-D444-ABBF-BBDFCEDE9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0518" y="-235676"/>
            <a:ext cx="1948683" cy="1378676"/>
          </a:xfrm>
          <a:prstGeom prst="rect">
            <a:avLst/>
          </a:prstGeom>
        </p:spPr>
      </p:pic>
      <p:sp>
        <p:nvSpPr>
          <p:cNvPr id="9" name="Content Placeholder 2">
            <a:extLst>
              <a:ext uri="{FF2B5EF4-FFF2-40B4-BE49-F238E27FC236}">
                <a16:creationId xmlns:a16="http://schemas.microsoft.com/office/drawing/2014/main" id="{A286BA4C-2608-0247-9A19-4C2CB8903632}"/>
              </a:ext>
            </a:extLst>
          </p:cNvPr>
          <p:cNvSpPr txBox="1">
            <a:spLocks/>
          </p:cNvSpPr>
          <p:nvPr/>
        </p:nvSpPr>
        <p:spPr bwMode="auto">
          <a:xfrm>
            <a:off x="1957388" y="1412018"/>
            <a:ext cx="8473106" cy="535691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93675" indent="-193675" algn="l" rtl="0" eaLnBrk="1" fontAlgn="base" hangingPunct="1">
              <a:lnSpc>
                <a:spcPct val="120000"/>
              </a:lnSpc>
              <a:spcBef>
                <a:spcPct val="0"/>
              </a:spcBef>
              <a:spcAft>
                <a:spcPct val="30000"/>
              </a:spcAft>
              <a:buClr>
                <a:schemeClr val="bg1"/>
              </a:buClr>
              <a:buFont typeface="Wingdings" charset="2"/>
              <a:buChar char="§"/>
              <a:defRPr sz="2000">
                <a:solidFill>
                  <a:schemeClr val="tx2"/>
                </a:solidFill>
                <a:latin typeface="+mn-lt"/>
                <a:ea typeface="+mn-ea"/>
                <a:cs typeface="+mn-cs"/>
              </a:defRPr>
            </a:lvl1pPr>
            <a:lvl2pPr marL="765175" indent="-188913" algn="l" rtl="0" eaLnBrk="1" fontAlgn="base" hangingPunct="1">
              <a:lnSpc>
                <a:spcPct val="120000"/>
              </a:lnSpc>
              <a:spcBef>
                <a:spcPct val="0"/>
              </a:spcBef>
              <a:spcAft>
                <a:spcPct val="30000"/>
              </a:spcAft>
              <a:buClr>
                <a:schemeClr val="bg1"/>
              </a:buClr>
              <a:buFont typeface="Wingdings" charset="2"/>
              <a:buChar char="§"/>
              <a:defRPr sz="2000">
                <a:solidFill>
                  <a:schemeClr val="tx2"/>
                </a:solidFill>
                <a:latin typeface="+mn-lt"/>
                <a:ea typeface="+mn-ea"/>
              </a:defRPr>
            </a:lvl2pPr>
            <a:lvl3pPr marL="1338263" indent="-195263" algn="l" rtl="0" eaLnBrk="1" fontAlgn="base" hangingPunct="1">
              <a:lnSpc>
                <a:spcPct val="120000"/>
              </a:lnSpc>
              <a:spcBef>
                <a:spcPct val="0"/>
              </a:spcBef>
              <a:spcAft>
                <a:spcPct val="30000"/>
              </a:spcAft>
              <a:buClr>
                <a:schemeClr val="bg1"/>
              </a:buClr>
              <a:buFont typeface="Wingdings" charset="2"/>
              <a:buChar char="§"/>
              <a:defRPr sz="2000">
                <a:solidFill>
                  <a:schemeClr val="tx2"/>
                </a:solidFill>
                <a:latin typeface="+mn-lt"/>
                <a:ea typeface="+mn-ea"/>
              </a:defRPr>
            </a:lvl3pPr>
            <a:lvl4pPr marL="1909763" indent="-195263" algn="l" rtl="0" eaLnBrk="1" fontAlgn="base" hangingPunct="1">
              <a:lnSpc>
                <a:spcPct val="120000"/>
              </a:lnSpc>
              <a:spcBef>
                <a:spcPct val="0"/>
              </a:spcBef>
              <a:spcAft>
                <a:spcPct val="30000"/>
              </a:spcAft>
              <a:buClr>
                <a:schemeClr val="bg1"/>
              </a:buClr>
              <a:buFont typeface="Wingdings" charset="2"/>
              <a:buChar char="§"/>
              <a:defRPr sz="2000">
                <a:solidFill>
                  <a:schemeClr val="tx2"/>
                </a:solidFill>
                <a:latin typeface="+mn-lt"/>
                <a:ea typeface="+mn-ea"/>
              </a:defRPr>
            </a:lvl4pPr>
            <a:lvl5pPr marL="2471738" indent="-188913" algn="l" rtl="0" eaLnBrk="1" fontAlgn="base" hangingPunct="1">
              <a:lnSpc>
                <a:spcPct val="120000"/>
              </a:lnSpc>
              <a:spcBef>
                <a:spcPct val="0"/>
              </a:spcBef>
              <a:spcAft>
                <a:spcPct val="30000"/>
              </a:spcAft>
              <a:buClr>
                <a:schemeClr val="bg1"/>
              </a:buClr>
              <a:buFont typeface="Wingdings" charset="2"/>
              <a:buChar char="§"/>
              <a:defRPr sz="2000">
                <a:solidFill>
                  <a:schemeClr val="tx2"/>
                </a:solidFill>
                <a:latin typeface="+mn-lt"/>
                <a:ea typeface="+mn-ea"/>
              </a:defRPr>
            </a:lvl5pPr>
            <a:lvl6pPr marL="2928938" indent="-188913" algn="l" rtl="0" eaLnBrk="1" fontAlgn="base" hangingPunct="1">
              <a:lnSpc>
                <a:spcPct val="120000"/>
              </a:lnSpc>
              <a:spcBef>
                <a:spcPct val="0"/>
              </a:spcBef>
              <a:spcAft>
                <a:spcPct val="30000"/>
              </a:spcAft>
              <a:buClr>
                <a:schemeClr val="bg1"/>
              </a:buClr>
              <a:buFont typeface="Wingdings" charset="2"/>
              <a:buChar char="§"/>
              <a:defRPr sz="2000">
                <a:solidFill>
                  <a:schemeClr val="tx2"/>
                </a:solidFill>
                <a:latin typeface="+mn-lt"/>
                <a:ea typeface="+mn-ea"/>
              </a:defRPr>
            </a:lvl6pPr>
            <a:lvl7pPr marL="3386138" indent="-188913" algn="l" rtl="0" eaLnBrk="1" fontAlgn="base" hangingPunct="1">
              <a:lnSpc>
                <a:spcPct val="120000"/>
              </a:lnSpc>
              <a:spcBef>
                <a:spcPct val="0"/>
              </a:spcBef>
              <a:spcAft>
                <a:spcPct val="30000"/>
              </a:spcAft>
              <a:buClr>
                <a:schemeClr val="bg1"/>
              </a:buClr>
              <a:buFont typeface="Wingdings" charset="2"/>
              <a:buChar char="§"/>
              <a:defRPr sz="2000">
                <a:solidFill>
                  <a:schemeClr val="tx2"/>
                </a:solidFill>
                <a:latin typeface="+mn-lt"/>
                <a:ea typeface="+mn-ea"/>
              </a:defRPr>
            </a:lvl7pPr>
            <a:lvl8pPr marL="3843338" indent="-188913" algn="l" rtl="0" eaLnBrk="1" fontAlgn="base" hangingPunct="1">
              <a:lnSpc>
                <a:spcPct val="120000"/>
              </a:lnSpc>
              <a:spcBef>
                <a:spcPct val="0"/>
              </a:spcBef>
              <a:spcAft>
                <a:spcPct val="30000"/>
              </a:spcAft>
              <a:buClr>
                <a:schemeClr val="bg1"/>
              </a:buClr>
              <a:buFont typeface="Wingdings" charset="2"/>
              <a:buChar char="§"/>
              <a:defRPr sz="2000">
                <a:solidFill>
                  <a:schemeClr val="tx2"/>
                </a:solidFill>
                <a:latin typeface="+mn-lt"/>
                <a:ea typeface="+mn-ea"/>
              </a:defRPr>
            </a:lvl8pPr>
            <a:lvl9pPr marL="4300538" indent="-188913" algn="l" rtl="0" eaLnBrk="1" fontAlgn="base" hangingPunct="1">
              <a:lnSpc>
                <a:spcPct val="120000"/>
              </a:lnSpc>
              <a:spcBef>
                <a:spcPct val="0"/>
              </a:spcBef>
              <a:spcAft>
                <a:spcPct val="30000"/>
              </a:spcAft>
              <a:buClr>
                <a:schemeClr val="bg1"/>
              </a:buClr>
              <a:buFont typeface="Wingdings" charset="2"/>
              <a:buChar char="§"/>
              <a:defRPr sz="2000">
                <a:solidFill>
                  <a:schemeClr val="tx2"/>
                </a:solidFill>
                <a:latin typeface="+mn-lt"/>
                <a:ea typeface="+mn-ea"/>
              </a:defRPr>
            </a:lvl9pPr>
          </a:lstStyle>
          <a:p>
            <a:pPr>
              <a:lnSpc>
                <a:spcPct val="100000"/>
              </a:lnSpc>
              <a:buClr>
                <a:srgbClr val="FFFFFF"/>
              </a:buClr>
            </a:pPr>
            <a:r>
              <a:rPr lang="en-US" b="1" kern="0" dirty="0">
                <a:solidFill>
                  <a:srgbClr val="A7A7A7"/>
                </a:solidFill>
                <a:latin typeface="Helvetica"/>
                <a:cs typeface="Helvetica"/>
                <a:sym typeface="Verdana"/>
              </a:rPr>
              <a:t>EOSC</a:t>
            </a:r>
          </a:p>
          <a:p>
            <a:pPr lvl="1">
              <a:lnSpc>
                <a:spcPct val="100000"/>
              </a:lnSpc>
              <a:buClr>
                <a:srgbClr val="FFFFFF"/>
              </a:buClr>
            </a:pPr>
            <a:r>
              <a:rPr lang="en-US" kern="0" dirty="0">
                <a:solidFill>
                  <a:srgbClr val="A7A7A7"/>
                </a:solidFill>
                <a:latin typeface="Helvetica"/>
                <a:sym typeface="Verdana"/>
              </a:rPr>
              <a:t>European wide scalable infrastructure</a:t>
            </a:r>
          </a:p>
          <a:p>
            <a:pPr lvl="1">
              <a:lnSpc>
                <a:spcPct val="100000"/>
              </a:lnSpc>
              <a:buClr>
                <a:srgbClr val="FFFFFF"/>
              </a:buClr>
            </a:pPr>
            <a:r>
              <a:rPr lang="en-US" kern="0" dirty="0">
                <a:solidFill>
                  <a:srgbClr val="A7A7A7"/>
                </a:solidFill>
                <a:latin typeface="Helvetica"/>
                <a:sym typeface="Verdana"/>
              </a:rPr>
              <a:t>Services supporting collaborative science</a:t>
            </a:r>
          </a:p>
          <a:p>
            <a:pPr lvl="1">
              <a:lnSpc>
                <a:spcPct val="100000"/>
              </a:lnSpc>
              <a:buClr>
                <a:srgbClr val="FFFFFF"/>
              </a:buClr>
            </a:pPr>
            <a:r>
              <a:rPr lang="en-US" kern="0" dirty="0">
                <a:solidFill>
                  <a:srgbClr val="A7A7A7"/>
                </a:solidFill>
                <a:latin typeface="Helvetica"/>
                <a:sym typeface="Verdana"/>
              </a:rPr>
              <a:t>Cross domain fertilization</a:t>
            </a:r>
          </a:p>
          <a:p>
            <a:pPr>
              <a:lnSpc>
                <a:spcPct val="100000"/>
              </a:lnSpc>
              <a:buClr>
                <a:srgbClr val="FFFFFF"/>
              </a:buClr>
            </a:pPr>
            <a:r>
              <a:rPr lang="en-US" b="1" kern="0" dirty="0">
                <a:solidFill>
                  <a:srgbClr val="A7A7A7"/>
                </a:solidFill>
                <a:latin typeface="Helvetica"/>
                <a:cs typeface="Helvetica"/>
                <a:sym typeface="Verdana"/>
              </a:rPr>
              <a:t>Radio Astronomy case</a:t>
            </a:r>
          </a:p>
          <a:p>
            <a:pPr lvl="1">
              <a:lnSpc>
                <a:spcPct val="100000"/>
              </a:lnSpc>
              <a:buClr>
                <a:srgbClr val="FFFFFF"/>
              </a:buClr>
            </a:pPr>
            <a:r>
              <a:rPr lang="en-US" sz="2400" b="1" kern="0" dirty="0">
                <a:solidFill>
                  <a:srgbClr val="92D050"/>
                </a:solidFill>
                <a:latin typeface="Helvetica"/>
                <a:sym typeface="Verdana"/>
              </a:rPr>
              <a:t>Data-intensive</a:t>
            </a:r>
            <a:r>
              <a:rPr lang="en-US" kern="0" dirty="0">
                <a:solidFill>
                  <a:srgbClr val="92D050"/>
                </a:solidFill>
                <a:latin typeface="Helvetica"/>
                <a:sym typeface="Verdana"/>
              </a:rPr>
              <a:t> </a:t>
            </a:r>
            <a:r>
              <a:rPr lang="en-US" kern="0" dirty="0" smtClean="0">
                <a:solidFill>
                  <a:srgbClr val="92D050"/>
                </a:solidFill>
                <a:latin typeface="Helvetica"/>
                <a:sym typeface="Verdana"/>
              </a:rPr>
              <a:t>distributed </a:t>
            </a:r>
            <a:r>
              <a:rPr lang="en-US" kern="0" dirty="0">
                <a:solidFill>
                  <a:srgbClr val="92D050"/>
                </a:solidFill>
                <a:latin typeface="Helvetica"/>
                <a:sym typeface="Verdana"/>
              </a:rPr>
              <a:t>data processing services</a:t>
            </a:r>
          </a:p>
          <a:p>
            <a:pPr lvl="2">
              <a:lnSpc>
                <a:spcPct val="100000"/>
              </a:lnSpc>
              <a:buClr>
                <a:srgbClr val="FFFFFF"/>
              </a:buClr>
            </a:pPr>
            <a:r>
              <a:rPr lang="en-US" kern="0" dirty="0">
                <a:solidFill>
                  <a:srgbClr val="A7A7A7"/>
                </a:solidFill>
                <a:latin typeface="Helvetica"/>
                <a:sym typeface="Verdana"/>
              </a:rPr>
              <a:t>Adaptable portable data-aware processing workflows</a:t>
            </a:r>
          </a:p>
          <a:p>
            <a:pPr lvl="2">
              <a:lnSpc>
                <a:spcPct val="100000"/>
              </a:lnSpc>
              <a:buClr>
                <a:srgbClr val="FFFFFF"/>
              </a:buClr>
            </a:pPr>
            <a:r>
              <a:rPr lang="en-US" kern="0" dirty="0">
                <a:solidFill>
                  <a:srgbClr val="A7A7A7"/>
                </a:solidFill>
                <a:latin typeface="Helvetica"/>
                <a:sym typeface="Verdana"/>
              </a:rPr>
              <a:t>Connected storage &amp; compute, minimizing data transfers</a:t>
            </a:r>
          </a:p>
          <a:p>
            <a:pPr lvl="2">
              <a:lnSpc>
                <a:spcPct val="100000"/>
              </a:lnSpc>
              <a:buClr>
                <a:srgbClr val="FFFFFF"/>
              </a:buClr>
            </a:pPr>
            <a:r>
              <a:rPr lang="en-US" kern="0" dirty="0">
                <a:solidFill>
                  <a:srgbClr val="A7A7A7"/>
                </a:solidFill>
                <a:latin typeface="Helvetica"/>
                <a:sym typeface="Verdana"/>
              </a:rPr>
              <a:t>Sustainable science data repositories for open &amp; FAIR sharing</a:t>
            </a:r>
          </a:p>
          <a:p>
            <a:pPr lvl="1">
              <a:lnSpc>
                <a:spcPct val="100000"/>
              </a:lnSpc>
              <a:buClr>
                <a:srgbClr val="FFFFFF"/>
              </a:buClr>
            </a:pPr>
            <a:r>
              <a:rPr lang="en-US" sz="2400" kern="0" dirty="0">
                <a:solidFill>
                  <a:srgbClr val="92D050"/>
                </a:solidFill>
                <a:latin typeface="Helvetica"/>
                <a:sym typeface="Verdana"/>
              </a:rPr>
              <a:t>Low threshold access for worldwide community</a:t>
            </a:r>
          </a:p>
          <a:p>
            <a:pPr>
              <a:lnSpc>
                <a:spcPct val="100000"/>
              </a:lnSpc>
              <a:buClr>
                <a:srgbClr val="FFFFFF"/>
              </a:buClr>
            </a:pPr>
            <a:r>
              <a:rPr lang="en-US" b="1" kern="0" dirty="0">
                <a:solidFill>
                  <a:srgbClr val="A7A7A7"/>
                </a:solidFill>
                <a:latin typeface="Helvetica"/>
                <a:cs typeface="Helvetica"/>
                <a:sym typeface="Verdana"/>
              </a:rPr>
              <a:t>LOFAR as pathfinder for SKA</a:t>
            </a:r>
          </a:p>
          <a:p>
            <a:pPr lvl="1">
              <a:lnSpc>
                <a:spcPct val="100000"/>
              </a:lnSpc>
              <a:buClr>
                <a:srgbClr val="FFFFFF"/>
              </a:buClr>
            </a:pPr>
            <a:r>
              <a:rPr lang="en-US" kern="0" dirty="0">
                <a:solidFill>
                  <a:srgbClr val="A7A7A7"/>
                </a:solidFill>
                <a:latin typeface="Helvetica"/>
                <a:sym typeface="Verdana"/>
              </a:rPr>
              <a:t>Demonstrate Radio Astronomy Science Data Center services</a:t>
            </a:r>
          </a:p>
          <a:p>
            <a:pPr lvl="1">
              <a:lnSpc>
                <a:spcPct val="100000"/>
              </a:lnSpc>
              <a:buClr>
                <a:srgbClr val="FFFFFF"/>
              </a:buClr>
            </a:pPr>
            <a:r>
              <a:rPr lang="en-US" kern="0" dirty="0">
                <a:solidFill>
                  <a:srgbClr val="A7A7A7"/>
                </a:solidFill>
                <a:latin typeface="Helvetica"/>
                <a:sym typeface="Verdana"/>
              </a:rPr>
              <a:t>ASTRON partner in ESCAPE</a:t>
            </a:r>
          </a:p>
          <a:p>
            <a:pPr>
              <a:buClr>
                <a:srgbClr val="FFFFFF"/>
              </a:buClr>
            </a:pPr>
            <a:endParaRPr lang="en-US" kern="0" dirty="0">
              <a:solidFill>
                <a:srgbClr val="A7A7A7"/>
              </a:solidFill>
              <a:latin typeface="Helvetica"/>
              <a:cs typeface="Helvetica"/>
              <a:sym typeface="Verdana"/>
            </a:endParaRPr>
          </a:p>
        </p:txBody>
      </p:sp>
      <p:sp>
        <p:nvSpPr>
          <p:cNvPr id="8" name="TextBox 7">
            <a:extLst>
              <a:ext uri="{FF2B5EF4-FFF2-40B4-BE49-F238E27FC236}">
                <a16:creationId xmlns:a16="http://schemas.microsoft.com/office/drawing/2014/main" id="{527D9B2A-DB65-5648-BDEA-B75EB5BB96D5}"/>
              </a:ext>
            </a:extLst>
          </p:cNvPr>
          <p:cNvSpPr txBox="1"/>
          <p:nvPr/>
        </p:nvSpPr>
        <p:spPr>
          <a:xfrm>
            <a:off x="4538203" y="6598543"/>
            <a:ext cx="311559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000" kern="0" dirty="0">
                <a:solidFill>
                  <a:srgbClr val="A7A7A7"/>
                </a:solidFill>
                <a:latin typeface="Verdana"/>
                <a:ea typeface="Verdana"/>
                <a:cs typeface="+mj-cs"/>
                <a:sym typeface="Verdana"/>
              </a:rPr>
              <a:t>Hanno Holties – EOSC-hub week 2019, Prague</a:t>
            </a:r>
          </a:p>
        </p:txBody>
      </p:sp>
      <p:pic>
        <p:nvPicPr>
          <p:cNvPr id="10" name="Picture 2" descr="https://www.astron.nl/sites/astron.nl/files/cms/LOFAR%20png.png">
            <a:extLst>
              <a:ext uri="{FF2B5EF4-FFF2-40B4-BE49-F238E27FC236}">
                <a16:creationId xmlns:a16="http://schemas.microsoft.com/office/drawing/2014/main" id="{64293B4A-FD7A-AB43-84B2-4BB04BE59E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1147" y="496256"/>
            <a:ext cx="1621537" cy="522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84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11952D-2322-C846-9BBE-5DA0AF436124}"/>
              </a:ext>
            </a:extLst>
          </p:cNvPr>
          <p:cNvSpPr>
            <a:spLocks noGrp="1"/>
          </p:cNvSpPr>
          <p:nvPr>
            <p:ph idx="1"/>
          </p:nvPr>
        </p:nvSpPr>
        <p:spPr/>
        <p:txBody>
          <a:bodyPr/>
          <a:lstStyle/>
          <a:p>
            <a:r>
              <a:rPr lang="en-US" b="1" dirty="0">
                <a:solidFill>
                  <a:srgbClr val="92D050"/>
                </a:solidFill>
              </a:rPr>
              <a:t>Use of licensed software libraries</a:t>
            </a:r>
            <a:r>
              <a:rPr lang="en-US" dirty="0"/>
              <a:t> (MATLAB, IDL, NAG,…)</a:t>
            </a:r>
          </a:p>
          <a:p>
            <a:pPr lvl="1"/>
            <a:r>
              <a:rPr lang="en-US" dirty="0"/>
              <a:t>Not sure how to deal with this in a generic way</a:t>
            </a:r>
          </a:p>
          <a:p>
            <a:pPr lvl="1"/>
            <a:r>
              <a:rPr lang="en-US" dirty="0"/>
              <a:t>Porting some IDL to Python</a:t>
            </a:r>
          </a:p>
          <a:p>
            <a:r>
              <a:rPr lang="en-US" dirty="0"/>
              <a:t>Resource Types</a:t>
            </a:r>
          </a:p>
          <a:p>
            <a:pPr lvl="1"/>
            <a:r>
              <a:rPr lang="en-US" dirty="0"/>
              <a:t>Need access to not just x86, but HPC and GPU (and possibly others)</a:t>
            </a:r>
          </a:p>
          <a:p>
            <a:r>
              <a:rPr lang="en-US" dirty="0"/>
              <a:t>Some codes difficult to </a:t>
            </a:r>
            <a:r>
              <a:rPr lang="en-US" dirty="0" err="1"/>
              <a:t>containerise</a:t>
            </a:r>
            <a:r>
              <a:rPr lang="en-US" dirty="0"/>
              <a:t>; need a container library (EOSC could provide based on Harbor?)</a:t>
            </a:r>
          </a:p>
          <a:p>
            <a:pPr lvl="1"/>
            <a:r>
              <a:rPr lang="en-US" dirty="0"/>
              <a:t>Could also allow common code used across disciplines to be containerized once!</a:t>
            </a:r>
          </a:p>
          <a:p>
            <a:r>
              <a:rPr lang="en-US" dirty="0"/>
              <a:t>Widely varying performance at different sites</a:t>
            </a:r>
          </a:p>
          <a:p>
            <a:endParaRPr lang="en-US" dirty="0"/>
          </a:p>
        </p:txBody>
      </p:sp>
      <p:sp>
        <p:nvSpPr>
          <p:cNvPr id="3" name="Date Placeholder 2">
            <a:extLst>
              <a:ext uri="{FF2B5EF4-FFF2-40B4-BE49-F238E27FC236}">
                <a16:creationId xmlns:a16="http://schemas.microsoft.com/office/drawing/2014/main" id="{44148391-EAEC-FA4C-B553-3ABDD86C4E1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3CB5ED-ED7C-41AA-A899-98926A9D966F}" type="datetime1">
              <a:rPr kumimoji="0" lang="en-GB" sz="2000" b="0" i="0" u="none" strike="noStrike" kern="1200" cap="none" spc="0" normalizeH="0" baseline="0" noProof="0" smtClean="0">
                <a:ln>
                  <a:noFill/>
                </a:ln>
                <a:solidFill>
                  <a:srgbClr val="515151">
                    <a:lumMod val="75000"/>
                  </a:srgbClr>
                </a:solidFill>
                <a:effectLst/>
                <a:uLnTx/>
                <a:uFillTx/>
                <a:latin typeface="Calibri" panose="020F0502020204030204"/>
              </a:rPr>
              <a:pPr marL="0" marR="0" lvl="0" indent="0" algn="l" defTabSz="914400" rtl="0" eaLnBrk="1" fontAlgn="auto" latinLnBrk="0" hangingPunct="1">
                <a:lnSpc>
                  <a:spcPct val="100000"/>
                </a:lnSpc>
                <a:spcBef>
                  <a:spcPts val="0"/>
                </a:spcBef>
                <a:spcAft>
                  <a:spcPts val="0"/>
                </a:spcAft>
                <a:buClrTx/>
                <a:buSzTx/>
                <a:buFontTx/>
                <a:buNone/>
                <a:tabLst/>
                <a:defRPr/>
              </a:pPr>
              <a:t>10/04/2019</a:t>
            </a:fld>
            <a:endParaRPr kumimoji="0" lang="en-US" sz="2000" b="0" i="0" u="none" strike="noStrike" kern="1200" cap="none" spc="0" normalizeH="0" baseline="0" noProof="0" dirty="0">
              <a:ln>
                <a:noFill/>
              </a:ln>
              <a:solidFill>
                <a:srgbClr val="515151">
                  <a:lumMod val="75000"/>
                </a:srgbClr>
              </a:solidFill>
              <a:effectLst/>
              <a:uLnTx/>
              <a:uFillTx/>
              <a:latin typeface="Calibri" panose="020F0502020204030204"/>
            </a:endParaRPr>
          </a:p>
        </p:txBody>
      </p:sp>
      <p:sp>
        <p:nvSpPr>
          <p:cNvPr id="4" name="Slide Number Placeholder 3">
            <a:extLst>
              <a:ext uri="{FF2B5EF4-FFF2-40B4-BE49-F238E27FC236}">
                <a16:creationId xmlns:a16="http://schemas.microsoft.com/office/drawing/2014/main" id="{4C879CB5-F002-214B-902D-CAA6C5178D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300" b="0" i="0" u="none" strike="noStrike" kern="1200" cap="none" spc="0" normalizeH="0" baseline="0" noProof="0" smtClean="0">
                <a:ln>
                  <a:noFill/>
                </a:ln>
                <a:solidFill>
                  <a:srgbClr val="515151">
                    <a:lumMod val="75000"/>
                  </a:srgbClr>
                </a:solidFill>
                <a:effectLst/>
                <a:uLnTx/>
                <a:uFillTx/>
                <a:latin typeface="Source Sans Pro"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dirty="0">
              <a:ln>
                <a:noFill/>
              </a:ln>
              <a:solidFill>
                <a:srgbClr val="515151">
                  <a:lumMod val="75000"/>
                </a:srgbClr>
              </a:solidFill>
              <a:effectLst/>
              <a:uLnTx/>
              <a:uFillTx/>
              <a:latin typeface="Source Sans Pro" charset="0"/>
            </a:endParaRPr>
          </a:p>
        </p:txBody>
      </p:sp>
      <p:sp>
        <p:nvSpPr>
          <p:cNvPr id="5" name="Title 4">
            <a:extLst>
              <a:ext uri="{FF2B5EF4-FFF2-40B4-BE49-F238E27FC236}">
                <a16:creationId xmlns:a16="http://schemas.microsoft.com/office/drawing/2014/main" id="{F2ED9A27-2744-FE49-B515-0EEE01645C86}"/>
              </a:ext>
            </a:extLst>
          </p:cNvPr>
          <p:cNvSpPr>
            <a:spLocks noGrp="1"/>
          </p:cNvSpPr>
          <p:nvPr>
            <p:ph type="title"/>
          </p:nvPr>
        </p:nvSpPr>
        <p:spPr/>
        <p:txBody>
          <a:bodyPr>
            <a:normAutofit fontScale="90000"/>
          </a:bodyPr>
          <a:lstStyle/>
          <a:p>
            <a:r>
              <a:rPr lang="en-US" dirty="0"/>
              <a:t>Identified Issues</a:t>
            </a:r>
          </a:p>
        </p:txBody>
      </p:sp>
    </p:spTree>
    <p:extLst>
      <p:ext uri="{BB962C8B-B14F-4D97-AF65-F5344CB8AC3E}">
        <p14:creationId xmlns:p14="http://schemas.microsoft.com/office/powerpoint/2010/main" val="2442798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B0F3EA-BB25-204F-8FA1-928AC83EF9A1}"/>
              </a:ext>
            </a:extLst>
          </p:cNvPr>
          <p:cNvSpPr>
            <a:spLocks noGrp="1"/>
          </p:cNvSpPr>
          <p:nvPr>
            <p:ph idx="1"/>
          </p:nvPr>
        </p:nvSpPr>
        <p:spPr/>
        <p:txBody>
          <a:bodyPr/>
          <a:lstStyle/>
          <a:p>
            <a:r>
              <a:rPr lang="en-US" dirty="0"/>
              <a:t>Federated Authentication and </a:t>
            </a:r>
            <a:r>
              <a:rPr lang="en-US" dirty="0" err="1"/>
              <a:t>Authorisation</a:t>
            </a:r>
            <a:endParaRPr lang="en-US" dirty="0"/>
          </a:p>
          <a:p>
            <a:pPr lvl="1"/>
            <a:r>
              <a:rPr lang="en-US" dirty="0"/>
              <a:t>Being worked on, but currently all sites have their own policies</a:t>
            </a:r>
          </a:p>
          <a:p>
            <a:r>
              <a:rPr lang="en-US" dirty="0"/>
              <a:t>Standard Metadata Model</a:t>
            </a:r>
          </a:p>
          <a:p>
            <a:pPr lvl="1"/>
            <a:r>
              <a:rPr lang="en-US" dirty="0"/>
              <a:t>Each site has their own.  Tailored to the needs of fusion community (lots of TLAs and </a:t>
            </a:r>
            <a:r>
              <a:rPr lang="en-US" dirty="0" err="1"/>
              <a:t>xTLAs</a:t>
            </a:r>
            <a:r>
              <a:rPr lang="en-US" dirty="0"/>
              <a:t>)</a:t>
            </a:r>
          </a:p>
          <a:p>
            <a:r>
              <a:rPr lang="en-US" dirty="0"/>
              <a:t>No common standard format</a:t>
            </a:r>
          </a:p>
          <a:p>
            <a:pPr lvl="1"/>
            <a:r>
              <a:rPr lang="en-US" dirty="0"/>
              <a:t>Some sites use open format, some have specifically designed formats</a:t>
            </a:r>
          </a:p>
          <a:p>
            <a:pPr lvl="1"/>
            <a:r>
              <a:rPr lang="en-US" dirty="0"/>
              <a:t>No Standard access APIs</a:t>
            </a:r>
          </a:p>
          <a:p>
            <a:r>
              <a:rPr lang="en-US" dirty="0"/>
              <a:t>Not not ALL Bad news – ITER is having a major impact</a:t>
            </a:r>
          </a:p>
          <a:p>
            <a:pPr lvl="1"/>
            <a:r>
              <a:rPr lang="en-US" dirty="0"/>
              <a:t>Standard Data Model and Data Dictionary</a:t>
            </a:r>
          </a:p>
        </p:txBody>
      </p:sp>
      <p:sp>
        <p:nvSpPr>
          <p:cNvPr id="3" name="Date Placeholder 2">
            <a:extLst>
              <a:ext uri="{FF2B5EF4-FFF2-40B4-BE49-F238E27FC236}">
                <a16:creationId xmlns:a16="http://schemas.microsoft.com/office/drawing/2014/main" id="{DD335714-FAA4-6E4B-A164-C0AE2796E94E}"/>
              </a:ext>
            </a:extLst>
          </p:cNvPr>
          <p:cNvSpPr>
            <a:spLocks noGrp="1"/>
          </p:cNvSpPr>
          <p:nvPr>
            <p:ph type="dt" sz="half" idx="10"/>
          </p:nvPr>
        </p:nvSpPr>
        <p:spPr/>
        <p:txBody>
          <a:bodyPr/>
          <a:lstStyle/>
          <a:p>
            <a:fld id="{073CB5ED-ED7C-41AA-A899-98926A9D966F}" type="datetime1">
              <a:rPr lang="en-GB" smtClean="0"/>
              <a:t>10/04/2019</a:t>
            </a:fld>
            <a:endParaRPr lang="en-US" dirty="0"/>
          </a:p>
        </p:txBody>
      </p:sp>
      <p:sp>
        <p:nvSpPr>
          <p:cNvPr id="4" name="Slide Number Placeholder 3">
            <a:extLst>
              <a:ext uri="{FF2B5EF4-FFF2-40B4-BE49-F238E27FC236}">
                <a16:creationId xmlns:a16="http://schemas.microsoft.com/office/drawing/2014/main" id="{B9FBDFBC-ABA2-A848-B3CB-A00ABE601883}"/>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
        <p:nvSpPr>
          <p:cNvPr id="5" name="Title 4">
            <a:extLst>
              <a:ext uri="{FF2B5EF4-FFF2-40B4-BE49-F238E27FC236}">
                <a16:creationId xmlns:a16="http://schemas.microsoft.com/office/drawing/2014/main" id="{7F075B81-BF25-274D-8153-4CBCE2CD3927}"/>
              </a:ext>
            </a:extLst>
          </p:cNvPr>
          <p:cNvSpPr>
            <a:spLocks noGrp="1"/>
          </p:cNvSpPr>
          <p:nvPr>
            <p:ph type="title"/>
          </p:nvPr>
        </p:nvSpPr>
        <p:spPr/>
        <p:txBody>
          <a:bodyPr>
            <a:normAutofit fontScale="90000"/>
          </a:bodyPr>
          <a:lstStyle/>
          <a:p>
            <a:r>
              <a:rPr lang="en-US" dirty="0" err="1"/>
              <a:t>FAIRness</a:t>
            </a:r>
            <a:r>
              <a:rPr lang="en-US" dirty="0"/>
              <a:t> in Fusion?</a:t>
            </a:r>
          </a:p>
        </p:txBody>
      </p:sp>
    </p:spTree>
    <p:extLst>
      <p:ext uri="{BB962C8B-B14F-4D97-AF65-F5344CB8AC3E}">
        <p14:creationId xmlns:p14="http://schemas.microsoft.com/office/powerpoint/2010/main" val="19526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F41F0-D0AE-9E42-90F0-AC54ADEADA5C}"/>
              </a:ext>
            </a:extLst>
          </p:cNvPr>
          <p:cNvSpPr>
            <a:spLocks noGrp="1"/>
          </p:cNvSpPr>
          <p:nvPr>
            <p:ph type="title"/>
          </p:nvPr>
        </p:nvSpPr>
        <p:spPr/>
        <p:txBody>
          <a:bodyPr>
            <a:normAutofit/>
          </a:bodyPr>
          <a:lstStyle/>
          <a:p>
            <a:r>
              <a:rPr lang="en-GB" dirty="0"/>
              <a:t>Questions to EOSC (Hub)</a:t>
            </a:r>
          </a:p>
        </p:txBody>
      </p:sp>
      <p:sp>
        <p:nvSpPr>
          <p:cNvPr id="3" name="Content Placeholder 2">
            <a:extLst>
              <a:ext uri="{FF2B5EF4-FFF2-40B4-BE49-F238E27FC236}">
                <a16:creationId xmlns:a16="http://schemas.microsoft.com/office/drawing/2014/main" id="{7FAB5283-C9FC-7443-BAD3-D598406F47D6}"/>
              </a:ext>
            </a:extLst>
          </p:cNvPr>
          <p:cNvSpPr>
            <a:spLocks noGrp="1"/>
          </p:cNvSpPr>
          <p:nvPr>
            <p:ph idx="1"/>
          </p:nvPr>
        </p:nvSpPr>
        <p:spPr>
          <a:xfrm>
            <a:off x="1792886" y="1073967"/>
            <a:ext cx="8695232" cy="5272736"/>
          </a:xfrm>
        </p:spPr>
        <p:txBody>
          <a:bodyPr>
            <a:normAutofit/>
          </a:bodyPr>
          <a:lstStyle/>
          <a:p>
            <a:pPr marL="300600" indent="-300600"/>
            <a:r>
              <a:rPr lang="en-GB" sz="2400" dirty="0">
                <a:latin typeface="+mj-lt"/>
                <a:cs typeface="Calibri" panose="020F0502020204030204" pitchFamily="34" charset="0"/>
              </a:rPr>
              <a:t>Will the EOSC (via EOSC-hub) provide computing resources and how will the federation be organised in this case?</a:t>
            </a:r>
          </a:p>
          <a:p>
            <a:pPr marL="300600" indent="-300600"/>
            <a:r>
              <a:rPr lang="en-GB" sz="2400" dirty="0">
                <a:latin typeface="+mj-lt"/>
                <a:cs typeface="Calibri" panose="020F0502020204030204" pitchFamily="34" charset="0"/>
              </a:rPr>
              <a:t>How deep will be a repository be integrated into the catalogue of services, who will take over maintenance and preservation of the repository?</a:t>
            </a:r>
          </a:p>
          <a:p>
            <a:pPr marL="300600" indent="-300600"/>
            <a:r>
              <a:rPr lang="en-GB" sz="2400" b="1" dirty="0">
                <a:solidFill>
                  <a:srgbClr val="92D050"/>
                </a:solidFill>
                <a:latin typeface="+mj-lt"/>
                <a:cs typeface="Calibri" panose="020F0502020204030204" pitchFamily="34" charset="0"/>
              </a:rPr>
              <a:t>How will the interfaces between EOSC-hub </a:t>
            </a:r>
            <a:r>
              <a:rPr lang="en-GB" sz="2400" b="1" dirty="0" smtClean="0">
                <a:solidFill>
                  <a:srgbClr val="92D050"/>
                </a:solidFill>
                <a:latin typeface="+mj-lt"/>
                <a:cs typeface="Calibri" panose="020F0502020204030204" pitchFamily="34" charset="0"/>
              </a:rPr>
              <a:t>and </a:t>
            </a:r>
            <a:r>
              <a:rPr lang="en-GB" sz="2400" b="1" dirty="0">
                <a:solidFill>
                  <a:srgbClr val="92D050"/>
                </a:solidFill>
                <a:latin typeface="+mj-lt"/>
                <a:cs typeface="Calibri" panose="020F0502020204030204" pitchFamily="34" charset="0"/>
              </a:rPr>
              <a:t>the EOSC clusters  be established and how will they be defined (e.g. </a:t>
            </a:r>
            <a:r>
              <a:rPr lang="en-GB" sz="2400" b="1" dirty="0">
                <a:solidFill>
                  <a:srgbClr val="92D050"/>
                </a:solidFill>
                <a:latin typeface="+mj-lt"/>
                <a:cs typeface="Calibri" panose="020F0502020204030204" pitchFamily="34" charset="0"/>
              </a:rPr>
              <a:t>for AAI and usage of computing and hosting resources)?</a:t>
            </a:r>
          </a:p>
          <a:p>
            <a:pPr marL="300600" indent="-300600"/>
            <a:r>
              <a:rPr lang="en-GB" sz="2400" dirty="0">
                <a:latin typeface="+mj-lt"/>
              </a:rPr>
              <a:t>To which extent can science communities access compute and storage resources, and other services EOSC Hub provide?</a:t>
            </a:r>
          </a:p>
          <a:p>
            <a:pPr marL="300600" indent="-300600"/>
            <a:r>
              <a:rPr lang="en-GB" sz="2400" b="1" dirty="0">
                <a:solidFill>
                  <a:srgbClr val="92D050"/>
                </a:solidFill>
                <a:latin typeface="+mj-lt"/>
              </a:rPr>
              <a:t>How can use cases of different user communities affect the practical design of EOSC Hub interfaces?</a:t>
            </a:r>
          </a:p>
          <a:p>
            <a:pPr marL="757800" lvl="1" indent="-300600"/>
            <a:r>
              <a:rPr lang="en-GB" sz="2000" dirty="0">
                <a:latin typeface="+mj-lt"/>
              </a:rPr>
              <a:t>As the volunteer use case is quite different to that of a policy maker or a practicing scientist.</a:t>
            </a:r>
          </a:p>
          <a:p>
            <a:endParaRPr lang="en-GB" sz="3200" dirty="0"/>
          </a:p>
          <a:p>
            <a:endParaRPr lang="en-GB" dirty="0">
              <a:solidFill>
                <a:srgbClr val="000000"/>
              </a:solidFill>
              <a:cs typeface="Calibri" panose="020F0502020204030204" pitchFamily="34" charset="0"/>
            </a:endParaRPr>
          </a:p>
          <a:p>
            <a:endParaRPr lang="en-GB" dirty="0"/>
          </a:p>
        </p:txBody>
      </p:sp>
      <p:sp>
        <p:nvSpPr>
          <p:cNvPr id="4" name="Date Placeholder 3">
            <a:extLst>
              <a:ext uri="{FF2B5EF4-FFF2-40B4-BE49-F238E27FC236}">
                <a16:creationId xmlns:a16="http://schemas.microsoft.com/office/drawing/2014/main" id="{F654D6BD-7901-1E40-87DB-567CF5CB54A9}"/>
              </a:ext>
            </a:extLst>
          </p:cNvPr>
          <p:cNvSpPr>
            <a:spLocks noGrp="1"/>
          </p:cNvSpPr>
          <p:nvPr>
            <p:ph type="dt" sz="half" idx="10"/>
          </p:nvPr>
        </p:nvSpPr>
        <p:spPr/>
        <p:txBody>
          <a:bodyPr/>
          <a:lstStyle/>
          <a:p>
            <a:r>
              <a:rPr lang="de-DE">
                <a:solidFill>
                  <a:prstClr val="black">
                    <a:tint val="75000"/>
                  </a:prstClr>
                </a:solidFill>
                <a:latin typeface="Calibri"/>
              </a:rPr>
              <a:t>April, 10 2019</a:t>
            </a:r>
            <a:endParaRPr lang="it-IT">
              <a:solidFill>
                <a:prstClr val="black">
                  <a:tint val="75000"/>
                </a:prstClr>
              </a:solidFill>
              <a:latin typeface="Calibri"/>
            </a:endParaRPr>
          </a:p>
        </p:txBody>
      </p:sp>
      <p:sp>
        <p:nvSpPr>
          <p:cNvPr id="5" name="Footer Placeholder 4">
            <a:extLst>
              <a:ext uri="{FF2B5EF4-FFF2-40B4-BE49-F238E27FC236}">
                <a16:creationId xmlns:a16="http://schemas.microsoft.com/office/drawing/2014/main" id="{8475A2C7-180B-DD44-AA19-CF40CE678D46}"/>
              </a:ext>
            </a:extLst>
          </p:cNvPr>
          <p:cNvSpPr>
            <a:spLocks noGrp="1"/>
          </p:cNvSpPr>
          <p:nvPr>
            <p:ph type="ftr" sz="quarter" idx="11"/>
          </p:nvPr>
        </p:nvSpPr>
        <p:spPr/>
        <p:txBody>
          <a:bodyPr/>
          <a:lstStyle/>
          <a:p>
            <a:r>
              <a:rPr lang="it-IT">
                <a:solidFill>
                  <a:prstClr val="black">
                    <a:tint val="75000"/>
                  </a:prstClr>
                </a:solidFill>
                <a:latin typeface="Calibri"/>
              </a:rPr>
              <a:t>Patrick Fuhrmann at the EOSC Week</a:t>
            </a:r>
            <a:endParaRPr lang="it-IT" dirty="0">
              <a:solidFill>
                <a:prstClr val="black">
                  <a:tint val="75000"/>
                </a:prstClr>
              </a:solidFill>
              <a:latin typeface="Calibri"/>
            </a:endParaRPr>
          </a:p>
        </p:txBody>
      </p:sp>
      <p:sp>
        <p:nvSpPr>
          <p:cNvPr id="6" name="Slide Number Placeholder 5">
            <a:extLst>
              <a:ext uri="{FF2B5EF4-FFF2-40B4-BE49-F238E27FC236}">
                <a16:creationId xmlns:a16="http://schemas.microsoft.com/office/drawing/2014/main" id="{96A2D401-2445-5945-A6A4-F39147C38C80}"/>
              </a:ext>
            </a:extLst>
          </p:cNvPr>
          <p:cNvSpPr>
            <a:spLocks noGrp="1"/>
          </p:cNvSpPr>
          <p:nvPr>
            <p:ph type="sldNum" sz="quarter" idx="12"/>
          </p:nvPr>
        </p:nvSpPr>
        <p:spPr/>
        <p:txBody>
          <a:bodyPr/>
          <a:lstStyle/>
          <a:p>
            <a:pPr algn="ctr"/>
            <a:fld id="{F815B12F-D02A-B845-865F-37AC5B232343}" type="slidenum">
              <a:rPr lang="it-IT">
                <a:solidFill>
                  <a:prstClr val="black"/>
                </a:solidFill>
                <a:latin typeface="Calibri"/>
              </a:rPr>
              <a:pPr algn="ctr"/>
              <a:t>5</a:t>
            </a:fld>
            <a:endParaRPr lang="it-IT" dirty="0">
              <a:solidFill>
                <a:prstClr val="black"/>
              </a:solidFill>
              <a:latin typeface="Calibri"/>
            </a:endParaRPr>
          </a:p>
        </p:txBody>
      </p:sp>
    </p:spTree>
    <p:extLst>
      <p:ext uri="{BB962C8B-B14F-4D97-AF65-F5344CB8AC3E}">
        <p14:creationId xmlns:p14="http://schemas.microsoft.com/office/powerpoint/2010/main" val="2419873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smtClean="0"/>
              <a:t>EOSC Portal, integrate model?</a:t>
            </a:r>
            <a:endParaRPr lang="en-GB" dirty="0"/>
          </a:p>
        </p:txBody>
      </p:sp>
      <p:sp>
        <p:nvSpPr>
          <p:cNvPr id="3" name="Espace réservé du pied de page 2"/>
          <p:cNvSpPr>
            <a:spLocks noGrp="1"/>
          </p:cNvSpPr>
          <p:nvPr>
            <p:ph type="ftr" sz="quarter" idx="10"/>
          </p:nvPr>
        </p:nvSpPr>
        <p:spPr/>
        <p:txBody>
          <a:bodyPr/>
          <a:lstStyle/>
          <a:p>
            <a:pPr defTabSz="1097280" fontAlgn="base">
              <a:spcBef>
                <a:spcPct val="0"/>
              </a:spcBef>
              <a:spcAft>
                <a:spcPct val="0"/>
              </a:spcAft>
              <a:defRPr/>
            </a:pPr>
            <a:r>
              <a:rPr lang="en-US">
                <a:solidFill>
                  <a:srgbClr val="132577"/>
                </a:solidFill>
                <a:latin typeface="Arial"/>
              </a:rPr>
              <a:t>J-F. Perrin (ILL) – PaNOSC project – EOSC-hub week Prague 10th April 2019</a:t>
            </a:r>
            <a:endParaRPr lang="fr-FR" dirty="0">
              <a:solidFill>
                <a:srgbClr val="132577"/>
              </a:solidFill>
              <a:latin typeface="Arial"/>
            </a:endParaRPr>
          </a:p>
        </p:txBody>
      </p:sp>
      <p:sp>
        <p:nvSpPr>
          <p:cNvPr id="4" name="Espace réservé du numéro de diapositive 3"/>
          <p:cNvSpPr>
            <a:spLocks noGrp="1"/>
          </p:cNvSpPr>
          <p:nvPr>
            <p:ph type="sldNum" sz="quarter" idx="11"/>
          </p:nvPr>
        </p:nvSpPr>
        <p:spPr/>
        <p:txBody>
          <a:bodyPr/>
          <a:lstStyle/>
          <a:p>
            <a:pPr defTabSz="1097280" fontAlgn="base">
              <a:spcBef>
                <a:spcPct val="0"/>
              </a:spcBef>
              <a:spcAft>
                <a:spcPct val="0"/>
              </a:spcAft>
              <a:defRPr/>
            </a:pPr>
            <a:r>
              <a:rPr lang="fr-FR" altLang="fr-FR">
                <a:solidFill>
                  <a:srgbClr val="132577"/>
                </a:solidFill>
                <a:latin typeface="Arial" pitchFamily="34" charset="0"/>
                <a:cs typeface="Arial" pitchFamily="34" charset="0"/>
              </a:rPr>
              <a:t>Page </a:t>
            </a:r>
            <a:fld id="{EA3EFBA3-4378-4227-A008-52EC19BBE977}" type="slidenum">
              <a:rPr lang="fr-FR" altLang="fr-FR">
                <a:solidFill>
                  <a:srgbClr val="132577"/>
                </a:solidFill>
                <a:latin typeface="Arial" pitchFamily="34" charset="0"/>
                <a:cs typeface="Arial" pitchFamily="34" charset="0"/>
              </a:rPr>
              <a:pPr defTabSz="1097280" fontAlgn="base">
                <a:spcBef>
                  <a:spcPct val="0"/>
                </a:spcBef>
                <a:spcAft>
                  <a:spcPct val="0"/>
                </a:spcAft>
                <a:defRPr/>
              </a:pPr>
              <a:t>6</a:t>
            </a:fld>
            <a:endParaRPr lang="fr-FR" altLang="fr-FR" dirty="0">
              <a:solidFill>
                <a:srgbClr val="132577"/>
              </a:solidFill>
              <a:latin typeface="Arial" pitchFamily="34" charset="0"/>
              <a:cs typeface="Arial" pitchFamily="34" charset="0"/>
            </a:endParaRPr>
          </a:p>
        </p:txBody>
      </p:sp>
      <p:sp>
        <p:nvSpPr>
          <p:cNvPr id="5" name="ZoneTexte 4"/>
          <p:cNvSpPr txBox="1"/>
          <p:nvPr/>
        </p:nvSpPr>
        <p:spPr>
          <a:xfrm>
            <a:off x="824870" y="4427842"/>
            <a:ext cx="10542265" cy="1754326"/>
          </a:xfrm>
          <a:prstGeom prst="rect">
            <a:avLst/>
          </a:prstGeom>
          <a:noFill/>
        </p:spPr>
        <p:txBody>
          <a:bodyPr wrap="square" rtlCol="0">
            <a:spAutoFit/>
          </a:bodyPr>
          <a:lstStyle/>
          <a:p>
            <a:pPr marL="342900" indent="-342900" defTabSz="1097280" fontAlgn="base">
              <a:spcBef>
                <a:spcPct val="0"/>
              </a:spcBef>
              <a:spcAft>
                <a:spcPct val="0"/>
              </a:spcAft>
              <a:buFont typeface="Courier New" panose="02070309020205020404" pitchFamily="49" charset="0"/>
              <a:buChar char="o"/>
            </a:pPr>
            <a:r>
              <a:rPr lang="en-GB" sz="2160" b="1" dirty="0">
                <a:solidFill>
                  <a:srgbClr val="92D050"/>
                </a:solidFill>
                <a:latin typeface="Arial" pitchFamily="34" charset="0"/>
                <a:cs typeface="Arial" pitchFamily="34" charset="0"/>
              </a:rPr>
              <a:t>How </a:t>
            </a:r>
            <a:r>
              <a:rPr lang="en-GB" sz="2160" b="1" dirty="0">
                <a:solidFill>
                  <a:srgbClr val="92D050"/>
                </a:solidFill>
                <a:latin typeface="Arial" pitchFamily="34" charset="0"/>
                <a:cs typeface="Arial" pitchFamily="34" charset="0"/>
              </a:rPr>
              <a:t>do we integrate </a:t>
            </a:r>
            <a:r>
              <a:rPr lang="en-GB" sz="2160" b="1" dirty="0">
                <a:solidFill>
                  <a:srgbClr val="92D050"/>
                </a:solidFill>
                <a:latin typeface="Arial" pitchFamily="34" charset="0"/>
                <a:cs typeface="Arial" pitchFamily="34" charset="0"/>
              </a:rPr>
              <a:t>this </a:t>
            </a:r>
            <a:r>
              <a:rPr lang="en-GB" sz="2160" b="1" dirty="0">
                <a:solidFill>
                  <a:srgbClr val="92D050"/>
                </a:solidFill>
                <a:latin typeface="Arial" pitchFamily="34" charset="0"/>
                <a:cs typeface="Arial" pitchFamily="34" charset="0"/>
              </a:rPr>
              <a:t>Portal? </a:t>
            </a:r>
            <a:endParaRPr lang="en-GB" sz="2160" b="1" dirty="0">
              <a:solidFill>
                <a:srgbClr val="92D050"/>
              </a:solidFill>
              <a:latin typeface="Arial" pitchFamily="34" charset="0"/>
              <a:cs typeface="Arial" pitchFamily="34" charset="0"/>
            </a:endParaRPr>
          </a:p>
          <a:p>
            <a:pPr marL="829159" lvl="1" indent="-342900" defTabSz="1097280" fontAlgn="base">
              <a:spcBef>
                <a:spcPct val="0"/>
              </a:spcBef>
              <a:spcAft>
                <a:spcPct val="0"/>
              </a:spcAft>
              <a:buFont typeface="Courier New" panose="02070309020205020404" pitchFamily="49" charset="0"/>
              <a:buChar char="o"/>
            </a:pPr>
            <a:r>
              <a:rPr lang="en-GB" sz="2160" b="1" dirty="0">
                <a:solidFill>
                  <a:srgbClr val="92D050"/>
                </a:solidFill>
                <a:latin typeface="Arial" pitchFamily="34" charset="0"/>
                <a:cs typeface="Arial" pitchFamily="34" charset="0"/>
              </a:rPr>
              <a:t>At the Service Level?</a:t>
            </a:r>
          </a:p>
          <a:p>
            <a:pPr marL="829159" lvl="1" indent="-342900" defTabSz="1097280" fontAlgn="base">
              <a:spcBef>
                <a:spcPct val="0"/>
              </a:spcBef>
              <a:spcAft>
                <a:spcPct val="0"/>
              </a:spcAft>
              <a:buFont typeface="Courier New" panose="02070309020205020404" pitchFamily="49" charset="0"/>
              <a:buChar char="o"/>
            </a:pPr>
            <a:r>
              <a:rPr lang="en-GB" sz="2160" b="1" dirty="0">
                <a:solidFill>
                  <a:srgbClr val="92D050"/>
                </a:solidFill>
                <a:latin typeface="Arial" pitchFamily="34" charset="0"/>
                <a:cs typeface="Arial" pitchFamily="34" charset="0"/>
              </a:rPr>
              <a:t>Do we link to our community portals?</a:t>
            </a:r>
          </a:p>
          <a:p>
            <a:pPr marL="829159" lvl="1" indent="-342900" defTabSz="1097280" fontAlgn="base">
              <a:spcBef>
                <a:spcPct val="0"/>
              </a:spcBef>
              <a:spcAft>
                <a:spcPct val="0"/>
              </a:spcAft>
              <a:buFont typeface="Courier New" panose="02070309020205020404" pitchFamily="49" charset="0"/>
              <a:buChar char="o"/>
            </a:pPr>
            <a:r>
              <a:rPr lang="en-GB" sz="2160" b="1" dirty="0">
                <a:solidFill>
                  <a:srgbClr val="92D050"/>
                </a:solidFill>
                <a:latin typeface="Arial" pitchFamily="34" charset="0"/>
                <a:cs typeface="Arial" pitchFamily="34" charset="0"/>
              </a:rPr>
              <a:t>Do we integrate </a:t>
            </a:r>
            <a:r>
              <a:rPr lang="en-GB" sz="2160" b="1" dirty="0">
                <a:solidFill>
                  <a:srgbClr val="92D050"/>
                </a:solidFill>
                <a:latin typeface="Arial" pitchFamily="34" charset="0"/>
                <a:cs typeface="Arial" pitchFamily="34" charset="0"/>
              </a:rPr>
              <a:t>into </a:t>
            </a:r>
            <a:r>
              <a:rPr lang="en-GB" sz="2160" b="1" dirty="0">
                <a:solidFill>
                  <a:srgbClr val="92D050"/>
                </a:solidFill>
                <a:latin typeface="Arial" pitchFamily="34" charset="0"/>
                <a:cs typeface="Arial" pitchFamily="34" charset="0"/>
              </a:rPr>
              <a:t>other </a:t>
            </a:r>
            <a:r>
              <a:rPr lang="en-GB" sz="2160" b="1" dirty="0">
                <a:solidFill>
                  <a:srgbClr val="92D050"/>
                </a:solidFill>
                <a:latin typeface="Arial" pitchFamily="34" charset="0"/>
                <a:cs typeface="Arial" pitchFamily="34" charset="0"/>
              </a:rPr>
              <a:t>communities’ </a:t>
            </a:r>
            <a:r>
              <a:rPr lang="en-GB" sz="2160" b="1" dirty="0">
                <a:solidFill>
                  <a:srgbClr val="92D050"/>
                </a:solidFill>
                <a:latin typeface="Arial" pitchFamily="34" charset="0"/>
                <a:cs typeface="Arial" pitchFamily="34" charset="0"/>
              </a:rPr>
              <a:t>portal?</a:t>
            </a:r>
          </a:p>
          <a:p>
            <a:pPr marL="829159" lvl="1" indent="-342900" defTabSz="1097280" fontAlgn="base">
              <a:spcBef>
                <a:spcPct val="0"/>
              </a:spcBef>
              <a:spcAft>
                <a:spcPct val="0"/>
              </a:spcAft>
              <a:buFont typeface="Courier New" panose="02070309020205020404" pitchFamily="49" charset="0"/>
              <a:buChar char="o"/>
            </a:pPr>
            <a:r>
              <a:rPr lang="en-GB" sz="2160" b="1" dirty="0">
                <a:solidFill>
                  <a:srgbClr val="92D050"/>
                </a:solidFill>
                <a:latin typeface="Arial" pitchFamily="34" charset="0"/>
                <a:cs typeface="Arial" pitchFamily="34" charset="0"/>
              </a:rPr>
              <a:t>IS EOSC a way to help </a:t>
            </a:r>
            <a:r>
              <a:rPr lang="en-GB" sz="2160" b="1" dirty="0">
                <a:solidFill>
                  <a:srgbClr val="92D050"/>
                </a:solidFill>
                <a:latin typeface="Arial" pitchFamily="34" charset="0"/>
                <a:cs typeface="Arial" pitchFamily="34" charset="0"/>
              </a:rPr>
              <a:t>us to build </a:t>
            </a:r>
            <a:r>
              <a:rPr lang="en-GB" sz="2160" b="1" dirty="0">
                <a:solidFill>
                  <a:srgbClr val="92D050"/>
                </a:solidFill>
                <a:latin typeface="Arial" pitchFamily="34" charset="0"/>
                <a:cs typeface="Arial" pitchFamily="34" charset="0"/>
              </a:rPr>
              <a:t>our community </a:t>
            </a:r>
            <a:r>
              <a:rPr lang="en-GB" sz="2160" b="1" dirty="0">
                <a:solidFill>
                  <a:srgbClr val="92D050"/>
                </a:solidFill>
                <a:latin typeface="Arial" pitchFamily="34" charset="0"/>
                <a:cs typeface="Arial" pitchFamily="34" charset="0"/>
              </a:rPr>
              <a:t>portal?</a:t>
            </a:r>
          </a:p>
        </p:txBody>
      </p:sp>
      <p:sp>
        <p:nvSpPr>
          <p:cNvPr id="6" name="Footer Placeholder 5"/>
          <p:cNvSpPr txBox="1">
            <a:spLocks/>
          </p:cNvSpPr>
          <p:nvPr/>
        </p:nvSpPr>
        <p:spPr bwMode="gray">
          <a:xfrm>
            <a:off x="8608507" y="6182168"/>
            <a:ext cx="2726938" cy="495448"/>
          </a:xfrm>
          <a:prstGeom prst="rect">
            <a:avLst/>
          </a:prstGeom>
          <a:solidFill>
            <a:schemeClr val="bg1"/>
          </a:solidFill>
          <a:ln>
            <a:miter lim="800000"/>
            <a:headEnd/>
            <a:tailEnd/>
          </a:ln>
        </p:spPr>
        <p:txBody>
          <a:bodyPr vert="horz" wrap="square" lIns="0" tIns="0" rIns="0" bIns="0" numCol="1" rtlCol="0" anchor="b" anchorCtr="0" compatLnSpc="1">
            <a:prstTxWarp prst="textNoShape">
              <a:avLst/>
            </a:prstTxWarp>
            <a:noAutofit/>
          </a:bodyPr>
          <a:lstStyle>
            <a:defPPr>
              <a:defRPr lang="fr-FR"/>
            </a:defPPr>
            <a:lvl1pPr algn="l" rtl="0" eaLnBrk="1" fontAlgn="auto" hangingPunct="1">
              <a:spcBef>
                <a:spcPts val="0"/>
              </a:spcBef>
              <a:spcAft>
                <a:spcPts val="0"/>
              </a:spcAft>
              <a:defRPr sz="800" b="1" kern="1200" cap="none" baseline="0">
                <a:solidFill>
                  <a:schemeClr val="tx2"/>
                </a:solidFill>
                <a:latin typeface="+mn-lt"/>
                <a:ea typeface="+mn-ea"/>
                <a:cs typeface="+mn-cs"/>
              </a:defRPr>
            </a:lvl1pPr>
            <a:lvl2pPr marL="405216" algn="l" rtl="0" fontAlgn="base">
              <a:spcBef>
                <a:spcPct val="0"/>
              </a:spcBef>
              <a:spcAft>
                <a:spcPct val="0"/>
              </a:spcAft>
              <a:defRPr kern="1200">
                <a:solidFill>
                  <a:schemeClr val="tx1"/>
                </a:solidFill>
                <a:latin typeface="Arial" pitchFamily="34" charset="0"/>
                <a:ea typeface="+mn-ea"/>
                <a:cs typeface="Arial" pitchFamily="34" charset="0"/>
              </a:defRPr>
            </a:lvl2pPr>
            <a:lvl3pPr marL="810433" algn="l" rtl="0" fontAlgn="base">
              <a:spcBef>
                <a:spcPct val="0"/>
              </a:spcBef>
              <a:spcAft>
                <a:spcPct val="0"/>
              </a:spcAft>
              <a:defRPr kern="1200">
                <a:solidFill>
                  <a:schemeClr val="tx1"/>
                </a:solidFill>
                <a:latin typeface="Arial" pitchFamily="34" charset="0"/>
                <a:ea typeface="+mn-ea"/>
                <a:cs typeface="Arial" pitchFamily="34" charset="0"/>
              </a:defRPr>
            </a:lvl3pPr>
            <a:lvl4pPr marL="1215649" algn="l" rtl="0" fontAlgn="base">
              <a:spcBef>
                <a:spcPct val="0"/>
              </a:spcBef>
              <a:spcAft>
                <a:spcPct val="0"/>
              </a:spcAft>
              <a:defRPr kern="1200">
                <a:solidFill>
                  <a:schemeClr val="tx1"/>
                </a:solidFill>
                <a:latin typeface="Arial" pitchFamily="34" charset="0"/>
                <a:ea typeface="+mn-ea"/>
                <a:cs typeface="Arial" pitchFamily="34" charset="0"/>
              </a:defRPr>
            </a:lvl4pPr>
            <a:lvl5pPr marL="1620865" algn="l" rtl="0" fontAlgn="base">
              <a:spcBef>
                <a:spcPct val="0"/>
              </a:spcBef>
              <a:spcAft>
                <a:spcPct val="0"/>
              </a:spcAft>
              <a:defRPr kern="1200">
                <a:solidFill>
                  <a:schemeClr val="tx1"/>
                </a:solidFill>
                <a:latin typeface="Arial" pitchFamily="34" charset="0"/>
                <a:ea typeface="+mn-ea"/>
                <a:cs typeface="Arial" pitchFamily="34" charset="0"/>
              </a:defRPr>
            </a:lvl5pPr>
            <a:lvl6pPr marL="2026082" algn="l" defTabSz="810433" rtl="0" eaLnBrk="1" latinLnBrk="0" hangingPunct="1">
              <a:defRPr kern="1200">
                <a:solidFill>
                  <a:schemeClr val="tx1"/>
                </a:solidFill>
                <a:latin typeface="Arial" pitchFamily="34" charset="0"/>
                <a:ea typeface="+mn-ea"/>
                <a:cs typeface="Arial" pitchFamily="34" charset="0"/>
              </a:defRPr>
            </a:lvl6pPr>
            <a:lvl7pPr marL="2431298" algn="l" defTabSz="810433" rtl="0" eaLnBrk="1" latinLnBrk="0" hangingPunct="1">
              <a:defRPr kern="1200">
                <a:solidFill>
                  <a:schemeClr val="tx1"/>
                </a:solidFill>
                <a:latin typeface="Arial" pitchFamily="34" charset="0"/>
                <a:ea typeface="+mn-ea"/>
                <a:cs typeface="Arial" pitchFamily="34" charset="0"/>
              </a:defRPr>
            </a:lvl7pPr>
            <a:lvl8pPr marL="2836515" algn="l" defTabSz="810433" rtl="0" eaLnBrk="1" latinLnBrk="0" hangingPunct="1">
              <a:defRPr kern="1200">
                <a:solidFill>
                  <a:schemeClr val="tx1"/>
                </a:solidFill>
                <a:latin typeface="Arial" pitchFamily="34" charset="0"/>
                <a:ea typeface="+mn-ea"/>
                <a:cs typeface="Arial" pitchFamily="34" charset="0"/>
              </a:defRPr>
            </a:lvl8pPr>
            <a:lvl9pPr marL="3241731" algn="l" defTabSz="810433" rtl="0" eaLnBrk="1" latinLnBrk="0" hangingPunct="1">
              <a:defRPr kern="1200">
                <a:solidFill>
                  <a:schemeClr val="tx1"/>
                </a:solidFill>
                <a:latin typeface="Arial" pitchFamily="34" charset="0"/>
                <a:ea typeface="+mn-ea"/>
                <a:cs typeface="Arial" pitchFamily="34" charset="0"/>
              </a:defRPr>
            </a:lvl9pPr>
          </a:lstStyle>
          <a:p>
            <a:pPr defTabSz="1097280" fontAlgn="base">
              <a:spcBef>
                <a:spcPct val="0"/>
              </a:spcBef>
              <a:spcAft>
                <a:spcPct val="0"/>
              </a:spcAft>
              <a:defRPr/>
            </a:pPr>
            <a:r>
              <a:rPr lang="en-US" sz="840" dirty="0">
                <a:solidFill>
                  <a:srgbClr val="132577"/>
                </a:solidFill>
                <a:latin typeface="Arial"/>
              </a:rPr>
              <a:t>This project has received funding from the European Union's Horizon 2020 research and innovation </a:t>
            </a:r>
            <a:r>
              <a:rPr lang="en-US" sz="840" dirty="0" err="1">
                <a:solidFill>
                  <a:srgbClr val="132577"/>
                </a:solidFill>
                <a:latin typeface="Arial"/>
              </a:rPr>
              <a:t>programme</a:t>
            </a:r>
            <a:r>
              <a:rPr lang="en-US" sz="840" dirty="0">
                <a:solidFill>
                  <a:srgbClr val="132577"/>
                </a:solidFill>
                <a:latin typeface="Arial"/>
              </a:rPr>
              <a:t> under grant agreement No 823852</a:t>
            </a:r>
            <a:endParaRPr lang="fr-FR" sz="840" dirty="0">
              <a:solidFill>
                <a:srgbClr val="132577"/>
              </a:solidFill>
              <a:latin typeface="Arial"/>
            </a:endParaRPr>
          </a:p>
        </p:txBody>
      </p:sp>
      <p:pic>
        <p:nvPicPr>
          <p:cNvPr id="7"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5445" y="6259981"/>
            <a:ext cx="743173" cy="495449"/>
          </a:xfrm>
          <a:prstGeom prst="rect">
            <a:avLst/>
          </a:prstGeom>
        </p:spPr>
      </p:pic>
      <p:sp>
        <p:nvSpPr>
          <p:cNvPr id="8" name="ZoneTexte 7"/>
          <p:cNvSpPr txBox="1"/>
          <p:nvPr/>
        </p:nvSpPr>
        <p:spPr>
          <a:xfrm>
            <a:off x="824870" y="792219"/>
            <a:ext cx="10542265" cy="387798"/>
          </a:xfrm>
          <a:prstGeom prst="rect">
            <a:avLst/>
          </a:prstGeom>
          <a:noFill/>
        </p:spPr>
        <p:txBody>
          <a:bodyPr wrap="square" rtlCol="0">
            <a:spAutoFit/>
          </a:bodyPr>
          <a:lstStyle/>
          <a:p>
            <a:pPr defTabSz="1097280" fontAlgn="base">
              <a:spcBef>
                <a:spcPct val="0"/>
              </a:spcBef>
              <a:spcAft>
                <a:spcPct val="0"/>
              </a:spcAft>
            </a:pPr>
            <a:r>
              <a:rPr lang="en-GB" sz="1920" dirty="0">
                <a:solidFill>
                  <a:prstClr val="black"/>
                </a:solidFill>
                <a:latin typeface="Arial" pitchFamily="34" charset="0"/>
                <a:cs typeface="Arial" pitchFamily="34" charset="0"/>
              </a:rPr>
              <a:t>In its current form, it looks very much like an IT service portfolio</a:t>
            </a:r>
            <a:endParaRPr lang="en-GB" sz="1920" dirty="0">
              <a:solidFill>
                <a:prstClr val="black"/>
              </a:solidFill>
              <a:latin typeface="Arial" pitchFamily="34" charset="0"/>
              <a:cs typeface="Arial" pitchFamily="34" charset="0"/>
            </a:endParaRPr>
          </a:p>
        </p:txBody>
      </p:sp>
      <p:pic>
        <p:nvPicPr>
          <p:cNvPr id="9" name="Image 8"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215" y="1353613"/>
            <a:ext cx="5486399" cy="2909687"/>
          </a:xfrm>
          <a:prstGeom prst="rect">
            <a:avLst/>
          </a:prstGeom>
        </p:spPr>
      </p:pic>
      <p:pic>
        <p:nvPicPr>
          <p:cNvPr id="12" name="Image 11" descr="Capture d’écra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503" y="1353613"/>
            <a:ext cx="3542942" cy="4314335"/>
          </a:xfrm>
          <a:prstGeom prst="rect">
            <a:avLst/>
          </a:prstGeom>
        </p:spPr>
      </p:pic>
    </p:spTree>
    <p:extLst>
      <p:ext uri="{BB962C8B-B14F-4D97-AF65-F5344CB8AC3E}">
        <p14:creationId xmlns:p14="http://schemas.microsoft.com/office/powerpoint/2010/main" val="379036329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21"/>
          <p:cNvPicPr>
            <a:picLocks noChangeAspect="1"/>
          </p:cNvPicPr>
          <p:nvPr/>
        </p:nvPicPr>
        <p:blipFill>
          <a:blip r:embed="rId2"/>
          <a:stretch>
            <a:fillRect/>
          </a:stretch>
        </p:blipFill>
        <p:spPr>
          <a:xfrm>
            <a:off x="5463655" y="1475075"/>
            <a:ext cx="5975100" cy="4043921"/>
          </a:xfrm>
          <a:prstGeom prst="rect">
            <a:avLst/>
          </a:prstGeom>
        </p:spPr>
      </p:pic>
      <p:sp>
        <p:nvSpPr>
          <p:cNvPr id="2" name="Titre 1"/>
          <p:cNvSpPr>
            <a:spLocks noGrp="1"/>
          </p:cNvSpPr>
          <p:nvPr>
            <p:ph type="title"/>
          </p:nvPr>
        </p:nvSpPr>
        <p:spPr>
          <a:xfrm>
            <a:off x="1482090" y="89440"/>
            <a:ext cx="9885046" cy="496888"/>
          </a:xfrm>
        </p:spPr>
        <p:txBody>
          <a:bodyPr/>
          <a:lstStyle/>
          <a:p>
            <a:r>
              <a:rPr lang="en-GB" dirty="0" smtClean="0"/>
              <a:t>Sustainability?</a:t>
            </a:r>
            <a:endParaRPr lang="en-GB" dirty="0"/>
          </a:p>
        </p:txBody>
      </p:sp>
      <p:sp>
        <p:nvSpPr>
          <p:cNvPr id="3" name="Espace réservé du pied de page 2"/>
          <p:cNvSpPr>
            <a:spLocks noGrp="1"/>
          </p:cNvSpPr>
          <p:nvPr>
            <p:ph type="ftr" sz="quarter" idx="10"/>
          </p:nvPr>
        </p:nvSpPr>
        <p:spPr/>
        <p:txBody>
          <a:bodyPr/>
          <a:lstStyle/>
          <a:p>
            <a:pPr defTabSz="1097280" fontAlgn="base">
              <a:spcBef>
                <a:spcPct val="0"/>
              </a:spcBef>
              <a:spcAft>
                <a:spcPct val="0"/>
              </a:spcAft>
              <a:defRPr/>
            </a:pPr>
            <a:r>
              <a:rPr lang="en-US">
                <a:solidFill>
                  <a:srgbClr val="132577"/>
                </a:solidFill>
                <a:latin typeface="Arial"/>
              </a:rPr>
              <a:t>J-F. Perrin (ILL) – PaNOSC project – EOSC-hub week Prague 10th April 2019</a:t>
            </a:r>
            <a:endParaRPr lang="fr-FR" dirty="0">
              <a:solidFill>
                <a:srgbClr val="132577"/>
              </a:solidFill>
              <a:latin typeface="Arial"/>
            </a:endParaRPr>
          </a:p>
        </p:txBody>
      </p:sp>
      <p:sp>
        <p:nvSpPr>
          <p:cNvPr id="4" name="Espace réservé du numéro de diapositive 3"/>
          <p:cNvSpPr>
            <a:spLocks noGrp="1"/>
          </p:cNvSpPr>
          <p:nvPr>
            <p:ph type="sldNum" sz="quarter" idx="11"/>
          </p:nvPr>
        </p:nvSpPr>
        <p:spPr/>
        <p:txBody>
          <a:bodyPr/>
          <a:lstStyle/>
          <a:p>
            <a:pPr defTabSz="1097280" fontAlgn="base">
              <a:spcBef>
                <a:spcPct val="0"/>
              </a:spcBef>
              <a:spcAft>
                <a:spcPct val="0"/>
              </a:spcAft>
              <a:defRPr/>
            </a:pPr>
            <a:r>
              <a:rPr lang="fr-FR" altLang="fr-FR">
                <a:solidFill>
                  <a:srgbClr val="132577"/>
                </a:solidFill>
                <a:latin typeface="Arial" pitchFamily="34" charset="0"/>
                <a:cs typeface="Arial" pitchFamily="34" charset="0"/>
              </a:rPr>
              <a:t>Page </a:t>
            </a:r>
            <a:fld id="{EA3EFBA3-4378-4227-A008-52EC19BBE977}" type="slidenum">
              <a:rPr lang="fr-FR" altLang="fr-FR">
                <a:solidFill>
                  <a:srgbClr val="132577"/>
                </a:solidFill>
                <a:latin typeface="Arial" pitchFamily="34" charset="0"/>
                <a:cs typeface="Arial" pitchFamily="34" charset="0"/>
              </a:rPr>
              <a:pPr defTabSz="1097280" fontAlgn="base">
                <a:spcBef>
                  <a:spcPct val="0"/>
                </a:spcBef>
                <a:spcAft>
                  <a:spcPct val="0"/>
                </a:spcAft>
                <a:defRPr/>
              </a:pPr>
              <a:t>7</a:t>
            </a:fld>
            <a:endParaRPr lang="fr-FR" altLang="fr-FR" dirty="0">
              <a:solidFill>
                <a:srgbClr val="132577"/>
              </a:solidFill>
              <a:latin typeface="Arial" pitchFamily="34" charset="0"/>
              <a:cs typeface="Arial" pitchFamily="34" charset="0"/>
            </a:endParaRPr>
          </a:p>
        </p:txBody>
      </p:sp>
      <p:sp>
        <p:nvSpPr>
          <p:cNvPr id="5" name="ZoneTexte 4"/>
          <p:cNvSpPr txBox="1"/>
          <p:nvPr/>
        </p:nvSpPr>
        <p:spPr>
          <a:xfrm>
            <a:off x="916965" y="970483"/>
            <a:ext cx="10542265" cy="2529923"/>
          </a:xfrm>
          <a:prstGeom prst="rect">
            <a:avLst/>
          </a:prstGeom>
          <a:noFill/>
        </p:spPr>
        <p:txBody>
          <a:bodyPr wrap="square" rtlCol="0">
            <a:spAutoFit/>
          </a:bodyPr>
          <a:lstStyle/>
          <a:p>
            <a:pPr marL="342900" indent="-342900" defTabSz="1097280" fontAlgn="base">
              <a:spcBef>
                <a:spcPct val="0"/>
              </a:spcBef>
              <a:spcAft>
                <a:spcPct val="0"/>
              </a:spcAft>
              <a:buFont typeface="Courier New" panose="02070309020205020404" pitchFamily="49" charset="0"/>
              <a:buChar char="o"/>
            </a:pPr>
            <a:r>
              <a:rPr lang="en-GB" sz="2160" b="1" dirty="0">
                <a:solidFill>
                  <a:srgbClr val="92D050"/>
                </a:solidFill>
                <a:latin typeface="Arial" pitchFamily="34" charset="0"/>
                <a:cs typeface="Arial" pitchFamily="34" charset="0"/>
              </a:rPr>
              <a:t>Sustainability will come if FAIR data are re-used and contribute to increase knowledge at a reasonable cost.</a:t>
            </a:r>
          </a:p>
          <a:p>
            <a:pPr marL="342900" indent="-342900" defTabSz="1097280" fontAlgn="base">
              <a:spcBef>
                <a:spcPct val="0"/>
              </a:spcBef>
              <a:spcAft>
                <a:spcPct val="0"/>
              </a:spcAft>
              <a:buFont typeface="Courier New" panose="02070309020205020404" pitchFamily="49" charset="0"/>
              <a:buChar char="o"/>
            </a:pPr>
            <a:r>
              <a:rPr lang="en-GB" sz="2160" b="1" dirty="0">
                <a:solidFill>
                  <a:srgbClr val="92D050"/>
                </a:solidFill>
                <a:latin typeface="Arial" pitchFamily="34" charset="0"/>
                <a:cs typeface="Arial" pitchFamily="34" charset="0"/>
              </a:rPr>
              <a:t>How to </a:t>
            </a:r>
            <a:r>
              <a:rPr lang="en-GB" sz="2160" b="1" dirty="0" smtClean="0">
                <a:solidFill>
                  <a:srgbClr val="92D050"/>
                </a:solidFill>
                <a:latin typeface="Arial" pitchFamily="34" charset="0"/>
                <a:cs typeface="Arial" pitchFamily="34" charset="0"/>
              </a:rPr>
              <a:t>prove </a:t>
            </a:r>
            <a:r>
              <a:rPr lang="en-GB" sz="2160" b="1" dirty="0">
                <a:solidFill>
                  <a:srgbClr val="92D050"/>
                </a:solidFill>
                <a:latin typeface="Arial" pitchFamily="34" charset="0"/>
                <a:cs typeface="Arial" pitchFamily="34" charset="0"/>
              </a:rPr>
              <a:t>evidence?</a:t>
            </a:r>
          </a:p>
          <a:p>
            <a:pPr marL="342900" indent="-342900" defTabSz="1097280" fontAlgn="base">
              <a:spcBef>
                <a:spcPct val="0"/>
              </a:spcBef>
              <a:spcAft>
                <a:spcPct val="0"/>
              </a:spcAft>
              <a:buFont typeface="Courier New" panose="02070309020205020404" pitchFamily="49" charset="0"/>
              <a:buChar char="o"/>
            </a:pPr>
            <a:r>
              <a:rPr lang="en-GB" dirty="0">
                <a:solidFill>
                  <a:prstClr val="black"/>
                </a:solidFill>
                <a:latin typeface="Arial" pitchFamily="34" charset="0"/>
                <a:cs typeface="Arial" pitchFamily="34" charset="0"/>
              </a:rPr>
              <a:t>We had to develop our of tool </a:t>
            </a:r>
          </a:p>
          <a:p>
            <a:pPr marL="486259" lvl="1" defTabSz="1097280" fontAlgn="base">
              <a:spcBef>
                <a:spcPct val="0"/>
              </a:spcBef>
              <a:spcAft>
                <a:spcPct val="0"/>
              </a:spcAft>
            </a:pPr>
            <a:r>
              <a:rPr lang="en-GB" dirty="0">
                <a:solidFill>
                  <a:prstClr val="black"/>
                </a:solidFill>
                <a:latin typeface="Arial" pitchFamily="34" charset="0"/>
                <a:cs typeface="Arial" pitchFamily="34" charset="0"/>
              </a:rPr>
              <a:t>to track usage of data. (not </a:t>
            </a:r>
          </a:p>
          <a:p>
            <a:pPr marL="486259" lvl="1" defTabSz="1097280" fontAlgn="base">
              <a:spcBef>
                <a:spcPct val="0"/>
              </a:spcBef>
              <a:spcAft>
                <a:spcPct val="0"/>
              </a:spcAft>
            </a:pPr>
            <a:r>
              <a:rPr lang="en-GB" dirty="0">
                <a:solidFill>
                  <a:prstClr val="black"/>
                </a:solidFill>
                <a:latin typeface="Arial" pitchFamily="34" charset="0"/>
                <a:cs typeface="Arial" pitchFamily="34" charset="0"/>
              </a:rPr>
              <a:t>l</a:t>
            </a:r>
            <a:r>
              <a:rPr lang="en-GB" dirty="0">
                <a:solidFill>
                  <a:prstClr val="black"/>
                </a:solidFill>
                <a:latin typeface="Arial" pitchFamily="34" charset="0"/>
                <a:cs typeface="Arial" pitchFamily="34" charset="0"/>
              </a:rPr>
              <a:t>imited to </a:t>
            </a:r>
            <a:r>
              <a:rPr lang="en-GB" dirty="0" err="1">
                <a:solidFill>
                  <a:prstClr val="black"/>
                </a:solidFill>
                <a:latin typeface="Arial" pitchFamily="34" charset="0"/>
                <a:cs typeface="Arial" pitchFamily="34" charset="0"/>
              </a:rPr>
              <a:t>OpenAccess</a:t>
            </a:r>
            <a:r>
              <a:rPr lang="en-GB" dirty="0">
                <a:solidFill>
                  <a:prstClr val="black"/>
                </a:solidFill>
                <a:latin typeface="Arial" pitchFamily="34" charset="0"/>
                <a:cs typeface="Arial" pitchFamily="34" charset="0"/>
              </a:rPr>
              <a:t>)</a:t>
            </a:r>
          </a:p>
          <a:p>
            <a:pPr marL="342900" indent="-342900" defTabSz="1097280" fontAlgn="base">
              <a:spcBef>
                <a:spcPct val="0"/>
              </a:spcBef>
              <a:spcAft>
                <a:spcPct val="0"/>
              </a:spcAft>
              <a:buFont typeface="Courier New" panose="02070309020205020404" pitchFamily="49" charset="0"/>
              <a:buChar char="o"/>
            </a:pPr>
            <a:r>
              <a:rPr lang="en-GB" dirty="0">
                <a:solidFill>
                  <a:prstClr val="black"/>
                </a:solidFill>
                <a:latin typeface="Arial" pitchFamily="34" charset="0"/>
                <a:cs typeface="Arial" pitchFamily="34" charset="0"/>
              </a:rPr>
              <a:t>Is it not of </a:t>
            </a:r>
            <a:r>
              <a:rPr lang="en-GB" dirty="0" smtClean="0">
                <a:solidFill>
                  <a:prstClr val="black"/>
                </a:solidFill>
                <a:latin typeface="Arial" pitchFamily="34" charset="0"/>
                <a:cs typeface="Arial" pitchFamily="34" charset="0"/>
              </a:rPr>
              <a:t>general </a:t>
            </a:r>
            <a:r>
              <a:rPr lang="en-GB" dirty="0">
                <a:solidFill>
                  <a:prstClr val="black"/>
                </a:solidFill>
                <a:latin typeface="Arial" pitchFamily="34" charset="0"/>
                <a:cs typeface="Arial" pitchFamily="34" charset="0"/>
              </a:rPr>
              <a:t>interest?</a:t>
            </a:r>
          </a:p>
          <a:p>
            <a:pPr marL="342900" indent="-342900" defTabSz="1097280" fontAlgn="base">
              <a:spcBef>
                <a:spcPct val="0"/>
              </a:spcBef>
              <a:spcAft>
                <a:spcPct val="0"/>
              </a:spcAft>
              <a:buFont typeface="Courier New" panose="02070309020205020404" pitchFamily="49" charset="0"/>
              <a:buChar char="o"/>
            </a:pPr>
            <a:endParaRPr lang="en-GB" sz="2160" dirty="0">
              <a:solidFill>
                <a:prstClr val="black"/>
              </a:solidFill>
              <a:latin typeface="Arial" pitchFamily="34" charset="0"/>
              <a:cs typeface="Arial" pitchFamily="34" charset="0"/>
            </a:endParaRPr>
          </a:p>
        </p:txBody>
      </p:sp>
      <p:sp>
        <p:nvSpPr>
          <p:cNvPr id="6" name="Footer Placeholder 5"/>
          <p:cNvSpPr txBox="1">
            <a:spLocks/>
          </p:cNvSpPr>
          <p:nvPr/>
        </p:nvSpPr>
        <p:spPr bwMode="gray">
          <a:xfrm>
            <a:off x="8566271" y="6231275"/>
            <a:ext cx="2726938" cy="495448"/>
          </a:xfrm>
          <a:prstGeom prst="rect">
            <a:avLst/>
          </a:prstGeom>
          <a:solidFill>
            <a:schemeClr val="bg1"/>
          </a:solidFill>
          <a:ln>
            <a:miter lim="800000"/>
            <a:headEnd/>
            <a:tailEnd/>
          </a:ln>
        </p:spPr>
        <p:txBody>
          <a:bodyPr vert="horz" wrap="square" lIns="0" tIns="0" rIns="0" bIns="0" numCol="1" rtlCol="0" anchor="b" anchorCtr="0" compatLnSpc="1">
            <a:prstTxWarp prst="textNoShape">
              <a:avLst/>
            </a:prstTxWarp>
            <a:noAutofit/>
          </a:bodyPr>
          <a:lstStyle>
            <a:defPPr>
              <a:defRPr lang="fr-FR"/>
            </a:defPPr>
            <a:lvl1pPr algn="l" rtl="0" eaLnBrk="1" fontAlgn="auto" hangingPunct="1">
              <a:spcBef>
                <a:spcPts val="0"/>
              </a:spcBef>
              <a:spcAft>
                <a:spcPts val="0"/>
              </a:spcAft>
              <a:defRPr sz="800" b="1" kern="1200" cap="none" baseline="0">
                <a:solidFill>
                  <a:schemeClr val="tx2"/>
                </a:solidFill>
                <a:latin typeface="+mn-lt"/>
                <a:ea typeface="+mn-ea"/>
                <a:cs typeface="+mn-cs"/>
              </a:defRPr>
            </a:lvl1pPr>
            <a:lvl2pPr marL="405216" algn="l" rtl="0" fontAlgn="base">
              <a:spcBef>
                <a:spcPct val="0"/>
              </a:spcBef>
              <a:spcAft>
                <a:spcPct val="0"/>
              </a:spcAft>
              <a:defRPr kern="1200">
                <a:solidFill>
                  <a:schemeClr val="tx1"/>
                </a:solidFill>
                <a:latin typeface="Arial" pitchFamily="34" charset="0"/>
                <a:ea typeface="+mn-ea"/>
                <a:cs typeface="Arial" pitchFamily="34" charset="0"/>
              </a:defRPr>
            </a:lvl2pPr>
            <a:lvl3pPr marL="810433" algn="l" rtl="0" fontAlgn="base">
              <a:spcBef>
                <a:spcPct val="0"/>
              </a:spcBef>
              <a:spcAft>
                <a:spcPct val="0"/>
              </a:spcAft>
              <a:defRPr kern="1200">
                <a:solidFill>
                  <a:schemeClr val="tx1"/>
                </a:solidFill>
                <a:latin typeface="Arial" pitchFamily="34" charset="0"/>
                <a:ea typeface="+mn-ea"/>
                <a:cs typeface="Arial" pitchFamily="34" charset="0"/>
              </a:defRPr>
            </a:lvl3pPr>
            <a:lvl4pPr marL="1215649" algn="l" rtl="0" fontAlgn="base">
              <a:spcBef>
                <a:spcPct val="0"/>
              </a:spcBef>
              <a:spcAft>
                <a:spcPct val="0"/>
              </a:spcAft>
              <a:defRPr kern="1200">
                <a:solidFill>
                  <a:schemeClr val="tx1"/>
                </a:solidFill>
                <a:latin typeface="Arial" pitchFamily="34" charset="0"/>
                <a:ea typeface="+mn-ea"/>
                <a:cs typeface="Arial" pitchFamily="34" charset="0"/>
              </a:defRPr>
            </a:lvl4pPr>
            <a:lvl5pPr marL="1620865" algn="l" rtl="0" fontAlgn="base">
              <a:spcBef>
                <a:spcPct val="0"/>
              </a:spcBef>
              <a:spcAft>
                <a:spcPct val="0"/>
              </a:spcAft>
              <a:defRPr kern="1200">
                <a:solidFill>
                  <a:schemeClr val="tx1"/>
                </a:solidFill>
                <a:latin typeface="Arial" pitchFamily="34" charset="0"/>
                <a:ea typeface="+mn-ea"/>
                <a:cs typeface="Arial" pitchFamily="34" charset="0"/>
              </a:defRPr>
            </a:lvl5pPr>
            <a:lvl6pPr marL="2026082" algn="l" defTabSz="810433" rtl="0" eaLnBrk="1" latinLnBrk="0" hangingPunct="1">
              <a:defRPr kern="1200">
                <a:solidFill>
                  <a:schemeClr val="tx1"/>
                </a:solidFill>
                <a:latin typeface="Arial" pitchFamily="34" charset="0"/>
                <a:ea typeface="+mn-ea"/>
                <a:cs typeface="Arial" pitchFamily="34" charset="0"/>
              </a:defRPr>
            </a:lvl6pPr>
            <a:lvl7pPr marL="2431298" algn="l" defTabSz="810433" rtl="0" eaLnBrk="1" latinLnBrk="0" hangingPunct="1">
              <a:defRPr kern="1200">
                <a:solidFill>
                  <a:schemeClr val="tx1"/>
                </a:solidFill>
                <a:latin typeface="Arial" pitchFamily="34" charset="0"/>
                <a:ea typeface="+mn-ea"/>
                <a:cs typeface="Arial" pitchFamily="34" charset="0"/>
              </a:defRPr>
            </a:lvl7pPr>
            <a:lvl8pPr marL="2836515" algn="l" defTabSz="810433" rtl="0" eaLnBrk="1" latinLnBrk="0" hangingPunct="1">
              <a:defRPr kern="1200">
                <a:solidFill>
                  <a:schemeClr val="tx1"/>
                </a:solidFill>
                <a:latin typeface="Arial" pitchFamily="34" charset="0"/>
                <a:ea typeface="+mn-ea"/>
                <a:cs typeface="Arial" pitchFamily="34" charset="0"/>
              </a:defRPr>
            </a:lvl8pPr>
            <a:lvl9pPr marL="3241731" algn="l" defTabSz="810433" rtl="0" eaLnBrk="1" latinLnBrk="0" hangingPunct="1">
              <a:defRPr kern="1200">
                <a:solidFill>
                  <a:schemeClr val="tx1"/>
                </a:solidFill>
                <a:latin typeface="Arial" pitchFamily="34" charset="0"/>
                <a:ea typeface="+mn-ea"/>
                <a:cs typeface="Arial" pitchFamily="34" charset="0"/>
              </a:defRPr>
            </a:lvl9pPr>
          </a:lstStyle>
          <a:p>
            <a:pPr defTabSz="1097280" fontAlgn="base">
              <a:spcBef>
                <a:spcPct val="0"/>
              </a:spcBef>
              <a:spcAft>
                <a:spcPct val="0"/>
              </a:spcAft>
              <a:defRPr/>
            </a:pPr>
            <a:r>
              <a:rPr lang="en-US" sz="840">
                <a:solidFill>
                  <a:srgbClr val="132577"/>
                </a:solidFill>
                <a:latin typeface="Arial"/>
              </a:rPr>
              <a:t>This project has received funding from the European Union's Horizon 2020 research and innovation </a:t>
            </a:r>
            <a:r>
              <a:rPr lang="en-US" sz="840" dirty="0" err="1">
                <a:solidFill>
                  <a:srgbClr val="132577"/>
                </a:solidFill>
                <a:latin typeface="Arial"/>
              </a:rPr>
              <a:t>programme</a:t>
            </a:r>
            <a:r>
              <a:rPr lang="en-US" sz="840" dirty="0">
                <a:solidFill>
                  <a:srgbClr val="132577"/>
                </a:solidFill>
                <a:latin typeface="Arial"/>
              </a:rPr>
              <a:t> under grant agreement No 823852</a:t>
            </a:r>
            <a:endParaRPr lang="fr-FR" sz="840" dirty="0">
              <a:solidFill>
                <a:srgbClr val="132577"/>
              </a:solidFill>
              <a:latin typeface="Arial"/>
            </a:endParaRPr>
          </a:p>
        </p:txBody>
      </p:sp>
      <p:pic>
        <p:nvPicPr>
          <p:cNvPr id="7"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209" y="6235633"/>
            <a:ext cx="743173" cy="495449"/>
          </a:xfrm>
          <a:prstGeom prst="rect">
            <a:avLst/>
          </a:prstGeom>
        </p:spPr>
      </p:pic>
      <p:sp>
        <p:nvSpPr>
          <p:cNvPr id="8" name="Rectangle : coins arrondis 29">
            <a:extLst>
              <a:ext uri="{FF2B5EF4-FFF2-40B4-BE49-F238E27FC236}">
                <a16:creationId xmlns:a16="http://schemas.microsoft.com/office/drawing/2014/main" id="{E0669557-2AC1-4A35-9ABD-E0268BEDEAEA}"/>
              </a:ext>
            </a:extLst>
          </p:cNvPr>
          <p:cNvSpPr/>
          <p:nvPr/>
        </p:nvSpPr>
        <p:spPr>
          <a:xfrm>
            <a:off x="5720275" y="5248431"/>
            <a:ext cx="1394027" cy="859267"/>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1097280" fontAlgn="base">
              <a:spcBef>
                <a:spcPct val="0"/>
              </a:spcBef>
              <a:spcAft>
                <a:spcPct val="0"/>
              </a:spcAft>
            </a:pPr>
            <a:endParaRPr lang="en-GB" sz="2160">
              <a:solidFill>
                <a:prstClr val="white"/>
              </a:solidFill>
              <a:latin typeface="Arial"/>
            </a:endParaRPr>
          </a:p>
        </p:txBody>
      </p:sp>
      <p:sp>
        <p:nvSpPr>
          <p:cNvPr id="9" name="Flèche : droite 30">
            <a:extLst>
              <a:ext uri="{FF2B5EF4-FFF2-40B4-BE49-F238E27FC236}">
                <a16:creationId xmlns:a16="http://schemas.microsoft.com/office/drawing/2014/main" id="{14DA0304-C1A3-4F3A-92FF-590FF7C3AAC0}"/>
              </a:ext>
            </a:extLst>
          </p:cNvPr>
          <p:cNvSpPr/>
          <p:nvPr/>
        </p:nvSpPr>
        <p:spPr>
          <a:xfrm>
            <a:off x="1151119" y="5356381"/>
            <a:ext cx="1005223" cy="608551"/>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097280" fontAlgn="base">
              <a:spcBef>
                <a:spcPct val="0"/>
              </a:spcBef>
              <a:spcAft>
                <a:spcPct val="0"/>
              </a:spcAft>
            </a:pPr>
            <a:r>
              <a:rPr lang="en-GB" sz="960" dirty="0">
                <a:solidFill>
                  <a:prstClr val="black"/>
                </a:solidFill>
                <a:latin typeface="Arial"/>
              </a:rPr>
              <a:t>Data-sources</a:t>
            </a:r>
          </a:p>
        </p:txBody>
      </p:sp>
      <p:sp>
        <p:nvSpPr>
          <p:cNvPr id="10" name="CustomShape 4">
            <a:extLst>
              <a:ext uri="{FF2B5EF4-FFF2-40B4-BE49-F238E27FC236}">
                <a16:creationId xmlns:a16="http://schemas.microsoft.com/office/drawing/2014/main" id="{C695C476-C512-47EE-81ED-5121169B3AE0}"/>
              </a:ext>
            </a:extLst>
          </p:cNvPr>
          <p:cNvSpPr/>
          <p:nvPr/>
        </p:nvSpPr>
        <p:spPr>
          <a:xfrm>
            <a:off x="2075106" y="5429740"/>
            <a:ext cx="702385" cy="463770"/>
          </a:xfrm>
          <a:prstGeom prst="rect">
            <a:avLst/>
          </a:prstGeom>
          <a:ln/>
        </p:spPr>
        <p:style>
          <a:lnRef idx="1">
            <a:schemeClr val="accent3"/>
          </a:lnRef>
          <a:fillRef idx="3">
            <a:schemeClr val="accent3"/>
          </a:fillRef>
          <a:effectRef idx="2">
            <a:schemeClr val="accent3"/>
          </a:effectRef>
          <a:fontRef idx="minor">
            <a:schemeClr val="lt1"/>
          </a:fontRef>
        </p:style>
        <p:txBody>
          <a:bodyPr wrap="none" lIns="108000" tIns="54000" rIns="108000" bIns="54000" anchor="ctr"/>
          <a:lstStyle/>
          <a:p>
            <a:pPr algn="ctr" defTabSz="1097280" fontAlgn="base">
              <a:spcBef>
                <a:spcPct val="0"/>
              </a:spcBef>
              <a:spcAft>
                <a:spcPct val="0"/>
              </a:spcAft>
            </a:pPr>
            <a:r>
              <a:rPr lang="en-GB" sz="960" spc="-1" dirty="0">
                <a:solidFill>
                  <a:prstClr val="white"/>
                </a:solidFill>
                <a:latin typeface="Arial"/>
              </a:rPr>
              <a:t>Document</a:t>
            </a:r>
          </a:p>
        </p:txBody>
      </p:sp>
      <p:sp>
        <p:nvSpPr>
          <p:cNvPr id="11" name="Flèche : droite 33">
            <a:extLst>
              <a:ext uri="{FF2B5EF4-FFF2-40B4-BE49-F238E27FC236}">
                <a16:creationId xmlns:a16="http://schemas.microsoft.com/office/drawing/2014/main" id="{D827C491-62DF-4278-A62F-70004C43E9B2}"/>
              </a:ext>
            </a:extLst>
          </p:cNvPr>
          <p:cNvSpPr/>
          <p:nvPr/>
        </p:nvSpPr>
        <p:spPr>
          <a:xfrm>
            <a:off x="2743273" y="5356381"/>
            <a:ext cx="1005223" cy="608551"/>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097280" fontAlgn="base">
              <a:spcBef>
                <a:spcPct val="0"/>
              </a:spcBef>
              <a:spcAft>
                <a:spcPct val="0"/>
              </a:spcAft>
            </a:pPr>
            <a:r>
              <a:rPr lang="en-GB" sz="960" dirty="0">
                <a:solidFill>
                  <a:prstClr val="black"/>
                </a:solidFill>
                <a:latin typeface="Arial"/>
              </a:rPr>
              <a:t>Corpus creation</a:t>
            </a:r>
          </a:p>
        </p:txBody>
      </p:sp>
      <p:sp>
        <p:nvSpPr>
          <p:cNvPr id="12" name="CustomShape 3">
            <a:extLst>
              <a:ext uri="{FF2B5EF4-FFF2-40B4-BE49-F238E27FC236}">
                <a16:creationId xmlns:a16="http://schemas.microsoft.com/office/drawing/2014/main" id="{9B29BEEE-645E-4933-9CBA-E74A3E9F5AC8}"/>
              </a:ext>
            </a:extLst>
          </p:cNvPr>
          <p:cNvSpPr/>
          <p:nvPr/>
        </p:nvSpPr>
        <p:spPr>
          <a:xfrm>
            <a:off x="3679189" y="5429740"/>
            <a:ext cx="702385" cy="463770"/>
          </a:xfrm>
          <a:prstGeom prst="rect">
            <a:avLst/>
          </a:prstGeom>
          <a:ln/>
        </p:spPr>
        <p:style>
          <a:lnRef idx="1">
            <a:schemeClr val="accent1"/>
          </a:lnRef>
          <a:fillRef idx="3">
            <a:schemeClr val="accent1"/>
          </a:fillRef>
          <a:effectRef idx="2">
            <a:schemeClr val="accent1"/>
          </a:effectRef>
          <a:fontRef idx="minor">
            <a:schemeClr val="lt1"/>
          </a:fontRef>
        </p:style>
        <p:txBody>
          <a:bodyPr wrap="none" lIns="108000" tIns="54000" rIns="108000" bIns="54000" anchor="ctr"/>
          <a:lstStyle/>
          <a:p>
            <a:pPr algn="ctr" defTabSz="1097280" fontAlgn="base">
              <a:spcBef>
                <a:spcPct val="0"/>
              </a:spcBef>
              <a:spcAft>
                <a:spcPct val="0"/>
              </a:spcAft>
            </a:pPr>
            <a:r>
              <a:rPr lang="en-GB" sz="960" spc="-1" dirty="0">
                <a:solidFill>
                  <a:prstClr val="white"/>
                </a:solidFill>
                <a:latin typeface="Arial"/>
              </a:rPr>
              <a:t>Corpus of</a:t>
            </a:r>
          </a:p>
          <a:p>
            <a:pPr algn="ctr" defTabSz="1097280" fontAlgn="base">
              <a:spcBef>
                <a:spcPct val="0"/>
              </a:spcBef>
              <a:spcAft>
                <a:spcPct val="0"/>
              </a:spcAft>
            </a:pPr>
            <a:r>
              <a:rPr lang="en-GB" sz="960" spc="-1" dirty="0">
                <a:solidFill>
                  <a:prstClr val="white"/>
                </a:solidFill>
                <a:latin typeface="Arial"/>
              </a:rPr>
              <a:t>document</a:t>
            </a:r>
          </a:p>
        </p:txBody>
      </p:sp>
      <p:sp>
        <p:nvSpPr>
          <p:cNvPr id="13" name="Flèche : droite 35">
            <a:extLst>
              <a:ext uri="{FF2B5EF4-FFF2-40B4-BE49-F238E27FC236}">
                <a16:creationId xmlns:a16="http://schemas.microsoft.com/office/drawing/2014/main" id="{BCC4E4F5-E72D-4552-A70B-63198A372A85}"/>
              </a:ext>
            </a:extLst>
          </p:cNvPr>
          <p:cNvSpPr/>
          <p:nvPr/>
        </p:nvSpPr>
        <p:spPr>
          <a:xfrm>
            <a:off x="4338167" y="5352665"/>
            <a:ext cx="1005223" cy="608551"/>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097280" fontAlgn="base">
              <a:spcBef>
                <a:spcPct val="0"/>
              </a:spcBef>
              <a:spcAft>
                <a:spcPct val="0"/>
              </a:spcAft>
            </a:pPr>
            <a:r>
              <a:rPr lang="en-GB" sz="960" dirty="0">
                <a:solidFill>
                  <a:prstClr val="black"/>
                </a:solidFill>
                <a:latin typeface="Arial"/>
              </a:rPr>
              <a:t>Document analysis</a:t>
            </a:r>
          </a:p>
        </p:txBody>
      </p:sp>
      <p:sp>
        <p:nvSpPr>
          <p:cNvPr id="14" name="CustomShape 3">
            <a:extLst>
              <a:ext uri="{FF2B5EF4-FFF2-40B4-BE49-F238E27FC236}">
                <a16:creationId xmlns:a16="http://schemas.microsoft.com/office/drawing/2014/main" id="{39C27E37-6BB2-491E-A8FE-D00745C17537}"/>
              </a:ext>
            </a:extLst>
          </p:cNvPr>
          <p:cNvSpPr/>
          <p:nvPr/>
        </p:nvSpPr>
        <p:spPr>
          <a:xfrm>
            <a:off x="5267959" y="5437360"/>
            <a:ext cx="702385" cy="463770"/>
          </a:xfrm>
          <a:prstGeom prst="rect">
            <a:avLst/>
          </a:prstGeom>
          <a:ln/>
        </p:spPr>
        <p:style>
          <a:lnRef idx="1">
            <a:schemeClr val="accent1"/>
          </a:lnRef>
          <a:fillRef idx="3">
            <a:schemeClr val="accent1"/>
          </a:fillRef>
          <a:effectRef idx="2">
            <a:schemeClr val="accent1"/>
          </a:effectRef>
          <a:fontRef idx="minor">
            <a:schemeClr val="lt1"/>
          </a:fontRef>
        </p:style>
        <p:txBody>
          <a:bodyPr wrap="none" lIns="108000" tIns="54000" rIns="108000" bIns="54000" anchor="ctr"/>
          <a:lstStyle/>
          <a:p>
            <a:pPr algn="ctr" defTabSz="1097280" fontAlgn="base">
              <a:spcBef>
                <a:spcPct val="0"/>
              </a:spcBef>
              <a:spcAft>
                <a:spcPct val="0"/>
              </a:spcAft>
            </a:pPr>
            <a:r>
              <a:rPr lang="en-GB" sz="960" spc="-1" dirty="0">
                <a:solidFill>
                  <a:prstClr val="white"/>
                </a:solidFill>
                <a:latin typeface="Arial"/>
              </a:rPr>
              <a:t>Enhanced</a:t>
            </a:r>
          </a:p>
          <a:p>
            <a:pPr algn="ctr" defTabSz="1097280" fontAlgn="base">
              <a:spcBef>
                <a:spcPct val="0"/>
              </a:spcBef>
              <a:spcAft>
                <a:spcPct val="0"/>
              </a:spcAft>
            </a:pPr>
            <a:r>
              <a:rPr lang="en-GB" sz="960" spc="-1" dirty="0">
                <a:solidFill>
                  <a:prstClr val="white"/>
                </a:solidFill>
                <a:latin typeface="Arial"/>
              </a:rPr>
              <a:t>document</a:t>
            </a:r>
          </a:p>
        </p:txBody>
      </p:sp>
      <p:sp>
        <p:nvSpPr>
          <p:cNvPr id="15" name="Flèche : droite 37">
            <a:extLst>
              <a:ext uri="{FF2B5EF4-FFF2-40B4-BE49-F238E27FC236}">
                <a16:creationId xmlns:a16="http://schemas.microsoft.com/office/drawing/2014/main" id="{13EAF95D-A6E2-441C-AF16-6D1C655BA01A}"/>
              </a:ext>
            </a:extLst>
          </p:cNvPr>
          <p:cNvSpPr/>
          <p:nvPr/>
        </p:nvSpPr>
        <p:spPr>
          <a:xfrm>
            <a:off x="5938367" y="5352665"/>
            <a:ext cx="1005223" cy="608551"/>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097280" fontAlgn="base">
              <a:spcBef>
                <a:spcPct val="0"/>
              </a:spcBef>
              <a:spcAft>
                <a:spcPct val="0"/>
              </a:spcAft>
            </a:pPr>
            <a:r>
              <a:rPr lang="en-GB" sz="960" dirty="0">
                <a:solidFill>
                  <a:prstClr val="black"/>
                </a:solidFill>
                <a:latin typeface="Arial"/>
              </a:rPr>
              <a:t>Document matching</a:t>
            </a:r>
          </a:p>
        </p:txBody>
      </p:sp>
      <p:sp>
        <p:nvSpPr>
          <p:cNvPr id="16" name="CustomShape 3">
            <a:extLst>
              <a:ext uri="{FF2B5EF4-FFF2-40B4-BE49-F238E27FC236}">
                <a16:creationId xmlns:a16="http://schemas.microsoft.com/office/drawing/2014/main" id="{88AA1511-C924-47DD-9567-ED4FDCB7EFFA}"/>
              </a:ext>
            </a:extLst>
          </p:cNvPr>
          <p:cNvSpPr/>
          <p:nvPr/>
        </p:nvSpPr>
        <p:spPr>
          <a:xfrm>
            <a:off x="6837679" y="5441170"/>
            <a:ext cx="702385" cy="463770"/>
          </a:xfrm>
          <a:prstGeom prst="rect">
            <a:avLst/>
          </a:prstGeom>
          <a:ln/>
        </p:spPr>
        <p:style>
          <a:lnRef idx="1">
            <a:schemeClr val="accent1"/>
          </a:lnRef>
          <a:fillRef idx="3">
            <a:schemeClr val="accent1"/>
          </a:fillRef>
          <a:effectRef idx="2">
            <a:schemeClr val="accent1"/>
          </a:effectRef>
          <a:fontRef idx="minor">
            <a:schemeClr val="lt1"/>
          </a:fontRef>
        </p:style>
        <p:txBody>
          <a:bodyPr wrap="none" lIns="108000" tIns="54000" rIns="108000" bIns="54000" anchor="ctr"/>
          <a:lstStyle/>
          <a:p>
            <a:pPr algn="ctr" defTabSz="1097280" fontAlgn="base">
              <a:spcBef>
                <a:spcPct val="0"/>
              </a:spcBef>
              <a:spcAft>
                <a:spcPct val="0"/>
              </a:spcAft>
            </a:pPr>
            <a:r>
              <a:rPr lang="en-GB" sz="960" spc="-1" dirty="0">
                <a:solidFill>
                  <a:prstClr val="white"/>
                </a:solidFill>
                <a:latin typeface="Arial"/>
              </a:rPr>
              <a:t>Match </a:t>
            </a:r>
          </a:p>
          <a:p>
            <a:pPr algn="ctr" defTabSz="1097280" fontAlgn="base">
              <a:spcBef>
                <a:spcPct val="0"/>
              </a:spcBef>
              <a:spcAft>
                <a:spcPct val="0"/>
              </a:spcAft>
            </a:pPr>
            <a:r>
              <a:rPr lang="en-GB" sz="960" spc="-1" dirty="0">
                <a:solidFill>
                  <a:prstClr val="white"/>
                </a:solidFill>
                <a:latin typeface="Arial"/>
              </a:rPr>
              <a:t>candidate</a:t>
            </a:r>
          </a:p>
        </p:txBody>
      </p:sp>
      <p:sp>
        <p:nvSpPr>
          <p:cNvPr id="17" name="Flèche : droite 39">
            <a:extLst>
              <a:ext uri="{FF2B5EF4-FFF2-40B4-BE49-F238E27FC236}">
                <a16:creationId xmlns:a16="http://schemas.microsoft.com/office/drawing/2014/main" id="{24DE7C9E-1DD1-463D-B9FC-E4C85358A229}"/>
              </a:ext>
            </a:extLst>
          </p:cNvPr>
          <p:cNvSpPr/>
          <p:nvPr/>
        </p:nvSpPr>
        <p:spPr>
          <a:xfrm>
            <a:off x="7492847" y="5360285"/>
            <a:ext cx="1005223" cy="608551"/>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097280" fontAlgn="base">
              <a:spcBef>
                <a:spcPct val="0"/>
              </a:spcBef>
              <a:spcAft>
                <a:spcPct val="0"/>
              </a:spcAft>
            </a:pPr>
            <a:r>
              <a:rPr lang="en-GB" sz="960" dirty="0">
                <a:solidFill>
                  <a:prstClr val="black"/>
                </a:solidFill>
                <a:latin typeface="Arial"/>
              </a:rPr>
              <a:t>Human validation</a:t>
            </a:r>
          </a:p>
        </p:txBody>
      </p:sp>
      <p:sp>
        <p:nvSpPr>
          <p:cNvPr id="18" name="CustomShape 3">
            <a:extLst>
              <a:ext uri="{FF2B5EF4-FFF2-40B4-BE49-F238E27FC236}">
                <a16:creationId xmlns:a16="http://schemas.microsoft.com/office/drawing/2014/main" id="{57FB4B48-489E-43FD-BE55-34AF66673B4E}"/>
              </a:ext>
            </a:extLst>
          </p:cNvPr>
          <p:cNvSpPr/>
          <p:nvPr/>
        </p:nvSpPr>
        <p:spPr>
          <a:xfrm>
            <a:off x="8392159" y="5448790"/>
            <a:ext cx="702385" cy="463770"/>
          </a:xfrm>
          <a:prstGeom prst="rect">
            <a:avLst/>
          </a:prstGeom>
          <a:ln/>
        </p:spPr>
        <p:style>
          <a:lnRef idx="1">
            <a:schemeClr val="accent1"/>
          </a:lnRef>
          <a:fillRef idx="3">
            <a:schemeClr val="accent1"/>
          </a:fillRef>
          <a:effectRef idx="2">
            <a:schemeClr val="accent1"/>
          </a:effectRef>
          <a:fontRef idx="minor">
            <a:schemeClr val="lt1"/>
          </a:fontRef>
        </p:style>
        <p:txBody>
          <a:bodyPr wrap="none" lIns="108000" tIns="54000" rIns="108000" bIns="54000" anchor="ctr"/>
          <a:lstStyle/>
          <a:p>
            <a:pPr algn="ctr" defTabSz="1097280" fontAlgn="base">
              <a:spcBef>
                <a:spcPct val="0"/>
              </a:spcBef>
              <a:spcAft>
                <a:spcPct val="0"/>
              </a:spcAft>
            </a:pPr>
            <a:r>
              <a:rPr lang="en-GB" sz="960" spc="-1" dirty="0">
                <a:solidFill>
                  <a:prstClr val="white"/>
                </a:solidFill>
                <a:latin typeface="Arial"/>
              </a:rPr>
              <a:t>Match</a:t>
            </a:r>
          </a:p>
        </p:txBody>
      </p:sp>
      <p:sp>
        <p:nvSpPr>
          <p:cNvPr id="19" name="Flèche : droite 41">
            <a:extLst>
              <a:ext uri="{FF2B5EF4-FFF2-40B4-BE49-F238E27FC236}">
                <a16:creationId xmlns:a16="http://schemas.microsoft.com/office/drawing/2014/main" id="{0249FA6E-AB60-454B-8625-0C7C2A8DA832}"/>
              </a:ext>
            </a:extLst>
          </p:cNvPr>
          <p:cNvSpPr/>
          <p:nvPr/>
        </p:nvSpPr>
        <p:spPr>
          <a:xfrm>
            <a:off x="9077806" y="5367905"/>
            <a:ext cx="1072033" cy="608551"/>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defTabSz="1097280" fontAlgn="base">
              <a:spcBef>
                <a:spcPct val="0"/>
              </a:spcBef>
              <a:spcAft>
                <a:spcPct val="0"/>
              </a:spcAft>
            </a:pPr>
            <a:r>
              <a:rPr lang="en-GB" sz="960" dirty="0">
                <a:solidFill>
                  <a:prstClr val="black"/>
                </a:solidFill>
                <a:latin typeface="Arial"/>
              </a:rPr>
              <a:t>Statistics computation</a:t>
            </a:r>
          </a:p>
        </p:txBody>
      </p:sp>
      <p:sp>
        <p:nvSpPr>
          <p:cNvPr id="20" name="CustomShape 3">
            <a:extLst>
              <a:ext uri="{FF2B5EF4-FFF2-40B4-BE49-F238E27FC236}">
                <a16:creationId xmlns:a16="http://schemas.microsoft.com/office/drawing/2014/main" id="{11B2D988-9E19-444D-AE9C-768721F781DA}"/>
              </a:ext>
            </a:extLst>
          </p:cNvPr>
          <p:cNvSpPr/>
          <p:nvPr/>
        </p:nvSpPr>
        <p:spPr>
          <a:xfrm>
            <a:off x="10049509" y="5456410"/>
            <a:ext cx="702385" cy="463770"/>
          </a:xfrm>
          <a:prstGeom prst="rect">
            <a:avLst/>
          </a:prstGeom>
          <a:ln/>
        </p:spPr>
        <p:style>
          <a:lnRef idx="1">
            <a:schemeClr val="accent5"/>
          </a:lnRef>
          <a:fillRef idx="3">
            <a:schemeClr val="accent5"/>
          </a:fillRef>
          <a:effectRef idx="2">
            <a:schemeClr val="accent5"/>
          </a:effectRef>
          <a:fontRef idx="minor">
            <a:schemeClr val="lt1"/>
          </a:fontRef>
        </p:style>
        <p:txBody>
          <a:bodyPr wrap="none" lIns="108000" tIns="54000" rIns="108000" bIns="54000" anchor="ctr"/>
          <a:lstStyle/>
          <a:p>
            <a:pPr algn="ctr" defTabSz="1097280" fontAlgn="base">
              <a:spcBef>
                <a:spcPct val="0"/>
              </a:spcBef>
              <a:spcAft>
                <a:spcPct val="0"/>
              </a:spcAft>
            </a:pPr>
            <a:r>
              <a:rPr lang="en-GB" sz="960" spc="-1" dirty="0">
                <a:solidFill>
                  <a:prstClr val="white"/>
                </a:solidFill>
                <a:latin typeface="Arial"/>
              </a:rPr>
              <a:t>Result</a:t>
            </a:r>
          </a:p>
          <a:p>
            <a:pPr algn="ctr" defTabSz="1097280" fontAlgn="base">
              <a:spcBef>
                <a:spcPct val="0"/>
              </a:spcBef>
              <a:spcAft>
                <a:spcPct val="0"/>
              </a:spcAft>
            </a:pPr>
            <a:r>
              <a:rPr lang="en-GB" sz="960" spc="-1" dirty="0">
                <a:solidFill>
                  <a:prstClr val="white"/>
                </a:solidFill>
                <a:latin typeface="Arial"/>
              </a:rPr>
              <a:t>presentation</a:t>
            </a:r>
          </a:p>
        </p:txBody>
      </p:sp>
      <p:cxnSp>
        <p:nvCxnSpPr>
          <p:cNvPr id="21" name="Line 9">
            <a:extLst>
              <a:ext uri="{FF2B5EF4-FFF2-40B4-BE49-F238E27FC236}">
                <a16:creationId xmlns:a16="http://schemas.microsoft.com/office/drawing/2014/main" id="{E1690D74-6F0A-4028-805B-16C486857FE4}"/>
              </a:ext>
            </a:extLst>
          </p:cNvPr>
          <p:cNvCxnSpPr>
            <a:cxnSpLocks/>
            <a:stCxn id="14" idx="2"/>
            <a:endCxn id="19" idx="2"/>
          </p:cNvCxnSpPr>
          <p:nvPr/>
        </p:nvCxnSpPr>
        <p:spPr>
          <a:xfrm rot="16200000" flipH="1">
            <a:off x="7694694" y="3825587"/>
            <a:ext cx="75326" cy="4226412"/>
          </a:xfrm>
          <a:prstGeom prst="bentConnector3">
            <a:avLst>
              <a:gd name="adj1" fmla="val 408537"/>
            </a:avLst>
          </a:prstGeom>
          <a:ln>
            <a:tailEnd type="triangle" w="med" len="med"/>
          </a:ln>
        </p:spPr>
        <p:style>
          <a:lnRef idx="3">
            <a:schemeClr val="accent1"/>
          </a:lnRef>
          <a:fillRef idx="0">
            <a:schemeClr val="accent1"/>
          </a:fillRef>
          <a:effectRef idx="2">
            <a:schemeClr val="accent1"/>
          </a:effectRef>
          <a:fontRef idx="minor">
            <a:schemeClr val="tx1"/>
          </a:fontRef>
        </p:style>
      </p:cxnSp>
      <p:pic>
        <p:nvPicPr>
          <p:cNvPr id="24" name="Image 23" descr="Capture d’écra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3473" y="3324109"/>
            <a:ext cx="4040243" cy="1951946"/>
          </a:xfrm>
          <a:prstGeom prst="rect">
            <a:avLst/>
          </a:prstGeom>
        </p:spPr>
      </p:pic>
    </p:spTree>
    <p:extLst>
      <p:ext uri="{BB962C8B-B14F-4D97-AF65-F5344CB8AC3E}">
        <p14:creationId xmlns:p14="http://schemas.microsoft.com/office/powerpoint/2010/main" val="158932176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err="1" smtClean="0"/>
              <a:t>Further</a:t>
            </a:r>
            <a:r>
              <a:rPr lang="fr-FR" dirty="0" smtClean="0"/>
              <a:t> discussions</a:t>
            </a:r>
            <a:endParaRPr lang="fr-FR" dirty="0"/>
          </a:p>
        </p:txBody>
      </p:sp>
      <p:sp>
        <p:nvSpPr>
          <p:cNvPr id="6" name="Espace réservé du contenu 5"/>
          <p:cNvSpPr>
            <a:spLocks noGrp="1"/>
          </p:cNvSpPr>
          <p:nvPr>
            <p:ph idx="1"/>
          </p:nvPr>
        </p:nvSpPr>
        <p:spPr/>
        <p:txBody>
          <a:bodyPr>
            <a:normAutofit fontScale="92500"/>
          </a:bodyPr>
          <a:lstStyle/>
          <a:p>
            <a:pPr fontAlgn="base"/>
            <a:r>
              <a:rPr lang="en-US" dirty="0"/>
              <a:t>Is EOSC for big communities, or for the long-tail?</a:t>
            </a:r>
          </a:p>
          <a:p>
            <a:pPr fontAlgn="base"/>
            <a:r>
              <a:rPr lang="en-US" dirty="0"/>
              <a:t>Performance monitoring - Who, when?</a:t>
            </a:r>
          </a:p>
          <a:p>
            <a:pPr fontAlgn="base"/>
            <a:r>
              <a:rPr lang="en-US" dirty="0"/>
              <a:t>EOSC portal - one or several or many</a:t>
            </a:r>
            <a:r>
              <a:rPr lang="en-US" dirty="0" smtClean="0"/>
              <a:t>? Involve Scientists at </a:t>
            </a:r>
            <a:r>
              <a:rPr lang="en-US" dirty="0"/>
              <a:t>d</a:t>
            </a:r>
            <a:r>
              <a:rPr lang="en-US" dirty="0" smtClean="0"/>
              <a:t>esign level</a:t>
            </a:r>
            <a:endParaRPr lang="en-US" dirty="0"/>
          </a:p>
          <a:p>
            <a:pPr fontAlgn="base"/>
            <a:r>
              <a:rPr lang="en-US" dirty="0"/>
              <a:t>How to get ‘good metrics’ that would </a:t>
            </a:r>
            <a:r>
              <a:rPr lang="en-US" dirty="0" smtClean="0"/>
              <a:t>incentive </a:t>
            </a:r>
            <a:r>
              <a:rPr lang="en-US" dirty="0"/>
              <a:t>funding agencies to fund the infrastructure? </a:t>
            </a:r>
          </a:p>
          <a:p>
            <a:pPr fontAlgn="base"/>
            <a:r>
              <a:rPr lang="en-US" dirty="0" smtClean="0"/>
              <a:t>We are EOSC!</a:t>
            </a:r>
            <a:br>
              <a:rPr lang="en-US" dirty="0" smtClean="0"/>
            </a:br>
            <a:r>
              <a:rPr lang="en-US" dirty="0" smtClean="0"/>
              <a:t>EOSC </a:t>
            </a:r>
            <a:r>
              <a:rPr lang="en-US" dirty="0"/>
              <a:t>is not ‘them’. We should all contribute to EOSC, and the question is what should happen within the disciplinary communities, what should happen ‘centrally’ for everybody (See also the Commissioner’s point about whether EOSC is a coordination layer or an operational delivery project).</a:t>
            </a:r>
          </a:p>
          <a:p>
            <a:endParaRPr lang="fr-FR" dirty="0"/>
          </a:p>
        </p:txBody>
      </p:sp>
      <p:sp>
        <p:nvSpPr>
          <p:cNvPr id="4" name="Espace réservé du numéro de diapositive 3"/>
          <p:cNvSpPr>
            <a:spLocks noGrp="1"/>
          </p:cNvSpPr>
          <p:nvPr>
            <p:ph type="sldNum" sz="quarter" idx="4294967295"/>
          </p:nvPr>
        </p:nvSpPr>
        <p:spPr>
          <a:xfrm>
            <a:off x="0" y="6483350"/>
            <a:ext cx="552450" cy="212725"/>
          </a:xfrm>
        </p:spPr>
        <p:txBody>
          <a:bodyPr/>
          <a:lstStyle/>
          <a:p>
            <a:pPr>
              <a:defRPr/>
            </a:pPr>
            <a:r>
              <a:rPr lang="fr-FR" altLang="fr-FR" smtClean="0"/>
              <a:t>Page </a:t>
            </a:r>
            <a:fld id="{EA3EFBA3-4378-4227-A008-52EC19BBE977}" type="slidenum">
              <a:rPr lang="fr-FR" altLang="fr-FR" smtClean="0"/>
              <a:pPr>
                <a:defRPr/>
              </a:pPr>
              <a:t>8</a:t>
            </a:fld>
            <a:endParaRPr lang="fr-FR" altLang="fr-FR" dirty="0"/>
          </a:p>
        </p:txBody>
      </p:sp>
    </p:spTree>
    <p:extLst>
      <p:ext uri="{BB962C8B-B14F-4D97-AF65-F5344CB8AC3E}">
        <p14:creationId xmlns:p14="http://schemas.microsoft.com/office/powerpoint/2010/main" val="29506748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Blank Presentation">
      <a:dk1>
        <a:srgbClr val="000000"/>
      </a:dk1>
      <a:lt1>
        <a:srgbClr val="FFFFFF"/>
      </a:lt1>
      <a:dk2>
        <a:srgbClr val="A7A7A7"/>
      </a:dk2>
      <a:lt2>
        <a:srgbClr val="535353"/>
      </a:lt2>
      <a:accent1>
        <a:srgbClr val="0064FF"/>
      </a:accent1>
      <a:accent2>
        <a:srgbClr val="0096FF"/>
      </a:accent2>
      <a:accent3>
        <a:srgbClr val="8F8F8F"/>
      </a:accent3>
      <a:accent4>
        <a:srgbClr val="707070"/>
      </a:accent4>
      <a:accent5>
        <a:srgbClr val="AAB8FF"/>
      </a:accent5>
      <a:accent6>
        <a:srgbClr val="0087E7"/>
      </a:accent6>
      <a:hlink>
        <a:srgbClr val="0000FF"/>
      </a:hlink>
      <a:folHlink>
        <a:srgbClr val="FF00FF"/>
      </a:folHlink>
    </a:clrScheme>
    <a:fontScheme name="Blank Presentation">
      <a:majorFont>
        <a:latin typeface="Verdana"/>
        <a:ea typeface="Verdana"/>
        <a:cs typeface="Verdana"/>
      </a:majorFont>
      <a:minorFont>
        <a:latin typeface="Helvetica"/>
        <a:ea typeface="Helvetica"/>
        <a:cs typeface="Helvetica"/>
      </a:minorFont>
    </a:fontScheme>
    <a:fmtScheme name="Blank Presentat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Verdan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slide_base">
  <a:themeElements>
    <a:clrScheme name="Eudat-Color">
      <a:dk1>
        <a:srgbClr val="515151"/>
      </a:dk1>
      <a:lt1>
        <a:sysClr val="window" lastClr="FFFFFF"/>
      </a:lt1>
      <a:dk2>
        <a:srgbClr val="1F497D"/>
      </a:dk2>
      <a:lt2>
        <a:srgbClr val="EEECE1"/>
      </a:lt2>
      <a:accent1>
        <a:srgbClr val="1B216E"/>
      </a:accent1>
      <a:accent2>
        <a:srgbClr val="B01813"/>
      </a:accent2>
      <a:accent3>
        <a:srgbClr val="DF3A10"/>
      </a:accent3>
      <a:accent4>
        <a:srgbClr val="F39605"/>
      </a:accent4>
      <a:accent5>
        <a:srgbClr val="FBBE09"/>
      </a:accent5>
      <a:accent6>
        <a:srgbClr val="FFF3E6"/>
      </a:accent6>
      <a:hlink>
        <a:srgbClr val="B11913"/>
      </a:hlink>
      <a:folHlink>
        <a:srgbClr val="DF3B1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OSC_HUB_16-9_ppt_template_v0.8" id="{8DB138ED-F999-4E5E-AFD0-12EA3FB52E1E}" vid="{C7DA8598-46A9-41FB-9598-1F55E7691436}"/>
    </a:ext>
  </a:extLst>
</a:theme>
</file>

<file path=ppt/theme/theme4.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SCAPE PPT template_v2" id="{84B2C77E-D1E5-DD48-B3EE-B80C14BA55BA}" vid="{29E3AAB7-A3DE-2940-AABB-6F3EADDE159C}"/>
    </a:ext>
  </a:extLst>
</a:theme>
</file>

<file path=ppt/theme/theme5.xml><?xml version="1.0" encoding="utf-8"?>
<a:theme xmlns:a="http://schemas.openxmlformats.org/drawingml/2006/main" name="Blank">
  <a:themeElements>
    <a:clrScheme name="ESRF-LightBlue">
      <a:dk1>
        <a:sysClr val="windowText" lastClr="000000"/>
      </a:dk1>
      <a:lt1>
        <a:sysClr val="window" lastClr="FFFFFF"/>
      </a:lt1>
      <a:dk2>
        <a:srgbClr val="132577"/>
      </a:dk2>
      <a:lt2>
        <a:srgbClr val="51A026"/>
      </a:lt2>
      <a:accent1>
        <a:srgbClr val="132577"/>
      </a:accent1>
      <a:accent2>
        <a:srgbClr val="ED7703"/>
      </a:accent2>
      <a:accent3>
        <a:srgbClr val="F4A300"/>
      </a:accent3>
      <a:accent4>
        <a:srgbClr val="FFDD00"/>
      </a:accent4>
      <a:accent5>
        <a:srgbClr val="AF007C"/>
      </a:accent5>
      <a:accent6>
        <a:srgbClr val="0098D4"/>
      </a:accent6>
      <a:hlink>
        <a:srgbClr val="000000"/>
      </a:hlink>
      <a:folHlink>
        <a:srgbClr val="000000"/>
      </a:folHlink>
    </a:clrScheme>
    <a:fontScheme name="Solocal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ank.potx" id="{67C11CAC-9023-4D7C-A201-0E73168C1C5C}" vid="{657381B9-D2A2-47F3-8C63-832BC4565506}"/>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 template detailed version 1">
    <a:dk1>
      <a:srgbClr val="000000"/>
    </a:dk1>
    <a:lt1>
      <a:srgbClr val="FFFFFF"/>
    </a:lt1>
    <a:dk2>
      <a:srgbClr val="10207C"/>
    </a:dk2>
    <a:lt2>
      <a:srgbClr val="666666"/>
    </a:lt2>
    <a:accent1>
      <a:srgbClr val="0064FF"/>
    </a:accent1>
    <a:accent2>
      <a:srgbClr val="0096FF"/>
    </a:accent2>
    <a:accent3>
      <a:srgbClr val="FFFFFF"/>
    </a:accent3>
    <a:accent4>
      <a:srgbClr val="000000"/>
    </a:accent4>
    <a:accent5>
      <a:srgbClr val="AAB8FF"/>
    </a:accent5>
    <a:accent6>
      <a:srgbClr val="0087E7"/>
    </a:accent6>
    <a:hlink>
      <a:srgbClr val="00C9FF"/>
    </a:hlink>
    <a:folHlink>
      <a:srgbClr val="00FFFF"/>
    </a:folHlink>
  </a:clrScheme>
</a:themeOverride>
</file>

<file path=docProps/app.xml><?xml version="1.0" encoding="utf-8"?>
<Properties xmlns="http://schemas.openxmlformats.org/officeDocument/2006/extended-properties" xmlns:vt="http://schemas.openxmlformats.org/officeDocument/2006/docPropsVTypes">
  <TotalTime>42</TotalTime>
  <Words>676</Words>
  <Application>Microsoft Office PowerPoint</Application>
  <PresentationFormat>Grand écran</PresentationFormat>
  <Paragraphs>97</Paragraphs>
  <Slides>8</Slides>
  <Notes>0</Notes>
  <HiddenSlides>0</HiddenSlides>
  <MMClips>0</MMClips>
  <ScaleCrop>false</ScaleCrop>
  <HeadingPairs>
    <vt:vector size="6" baseType="variant">
      <vt:variant>
        <vt:lpstr>Polices utilisées</vt:lpstr>
      </vt:variant>
      <vt:variant>
        <vt:i4>9</vt:i4>
      </vt:variant>
      <vt:variant>
        <vt:lpstr>Thème</vt:lpstr>
      </vt:variant>
      <vt:variant>
        <vt:i4>5</vt:i4>
      </vt:variant>
      <vt:variant>
        <vt:lpstr>Titres des diapositives</vt:lpstr>
      </vt:variant>
      <vt:variant>
        <vt:i4>8</vt:i4>
      </vt:variant>
    </vt:vector>
  </HeadingPairs>
  <TitlesOfParts>
    <vt:vector size="22" baseType="lpstr">
      <vt:lpstr>Arial</vt:lpstr>
      <vt:lpstr>Calibri</vt:lpstr>
      <vt:lpstr>Calibri Light</vt:lpstr>
      <vt:lpstr>Courier New</vt:lpstr>
      <vt:lpstr>Helvetica</vt:lpstr>
      <vt:lpstr>ITCOfficinaSans LT Book</vt:lpstr>
      <vt:lpstr>Source Sans Pro</vt:lpstr>
      <vt:lpstr>Verdana</vt:lpstr>
      <vt:lpstr>Wingdings</vt:lpstr>
      <vt:lpstr>Thème Office</vt:lpstr>
      <vt:lpstr>Blank Presentation</vt:lpstr>
      <vt:lpstr>slide_base</vt:lpstr>
      <vt:lpstr>Tema di Office</vt:lpstr>
      <vt:lpstr>Blank</vt:lpstr>
      <vt:lpstr>EOSC for  Physics &amp; Astronomy</vt:lpstr>
      <vt:lpstr>EOSC for Physics &amp; Astronomy </vt:lpstr>
      <vt:lpstr>Identified Issues</vt:lpstr>
      <vt:lpstr>FAIRness in Fusion?</vt:lpstr>
      <vt:lpstr>Questions to EOSC (Hub)</vt:lpstr>
      <vt:lpstr>EOSC Portal, integrate model?</vt:lpstr>
      <vt:lpstr>Sustainability?</vt:lpstr>
      <vt:lpstr>Further discussions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EOSC for  Physics &amp; Astronomy</dc:title>
  <dc:creator>Jean-Francois Perrin</dc:creator>
  <cp:lastModifiedBy>Jean-Francois Perrin</cp:lastModifiedBy>
  <cp:revision>7</cp:revision>
  <dcterms:created xsi:type="dcterms:W3CDTF">2019-04-10T12:17:27Z</dcterms:created>
  <dcterms:modified xsi:type="dcterms:W3CDTF">2019-04-10T12:59:35Z</dcterms:modified>
</cp:coreProperties>
</file>